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ontgolfières vues de dessous avec un ciel bleu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Gros plan sur la partie supérieure d’une montgolfière vue de dessus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Montgolfières vues de dessous avec un ciel bleu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ontgolfières vues de dessous avec un ciel bleu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os plan sur la partie supérieure d’une montgolfière vue de dessus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ros plan sur une montgolfière vue de dessous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Montgolfières vues de dessous avec un ciel bleu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7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0" name="Sous-titre de diapositiv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89" name="Sous-titre de l’ordre du jour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l’ordre du jour</a:t>
            </a:r>
          </a:p>
        </p:txBody>
      </p:sp>
      <p:sp>
        <p:nvSpPr>
          <p:cNvPr id="9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a Ligue Centre-Val de Loire Tennis de Tab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Ligue Centre-Val de Loire Tennis de Table</a:t>
            </a:r>
          </a:p>
        </p:txBody>
      </p:sp>
      <p:sp>
        <p:nvSpPr>
          <p:cNvPr id="152" name="engagée pour la transition écologiqu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engagée pour la transition écologique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95732" y="9687345"/>
            <a:ext cx="2992535" cy="3242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u quotidi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 quotidien</a:t>
            </a:r>
          </a:p>
        </p:txBody>
      </p:sp>
      <p:sp>
        <p:nvSpPr>
          <p:cNvPr id="156" name="Diminution des consommables (papiers, balles…)…"/>
          <p:cNvSpPr txBox="1"/>
          <p:nvPr>
            <p:ph type="body" idx="1"/>
          </p:nvPr>
        </p:nvSpPr>
        <p:spPr>
          <a:xfrm>
            <a:off x="1206500" y="4248504"/>
            <a:ext cx="21796135" cy="8516325"/>
          </a:xfrm>
          <a:prstGeom prst="rect">
            <a:avLst/>
          </a:prstGeom>
        </p:spPr>
        <p:txBody>
          <a:bodyPr/>
          <a:lstStyle/>
          <a:p>
            <a:pPr/>
            <a:r>
              <a:t>Diminution des consommables (papiers, balles…)</a:t>
            </a:r>
          </a:p>
          <a:p>
            <a:pPr/>
            <a:r>
              <a:t>Diminution de l’impact environnemental du siège social (isolation, rénovation des radiateurs…)</a:t>
            </a:r>
          </a:p>
          <a:p>
            <a:pPr/>
            <a:r>
              <a:t>Investissement dans des véhicules hybrides</a:t>
            </a:r>
          </a:p>
          <a:p>
            <a:pPr/>
            <a:r>
              <a:t>Mise en place d’achats mutualisés</a:t>
            </a:r>
          </a:p>
          <a:p>
            <a:pPr/>
            <a:r>
              <a:t>Transport de matériel optimisé (Déplacement prévu à l’avance pour optimiser celui-ci)</a:t>
            </a:r>
          </a:p>
          <a:p>
            <a:pPr/>
            <a:r>
              <a:t>Recyclage du matériel (partenariat Ping sans frontières)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ors d’évèn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Lors d’évènements</a:t>
            </a:r>
          </a:p>
        </p:txBody>
      </p:sp>
      <p:sp>
        <p:nvSpPr>
          <p:cNvPr id="159" name="Sensibilisation aux bons gestes avec mise en place d’une charte…"/>
          <p:cNvSpPr txBox="1"/>
          <p:nvPr>
            <p:ph type="body" idx="1"/>
          </p:nvPr>
        </p:nvSpPr>
        <p:spPr>
          <a:xfrm>
            <a:off x="1206500" y="4248504"/>
            <a:ext cx="21796135" cy="7437957"/>
          </a:xfrm>
          <a:prstGeom prst="rect">
            <a:avLst/>
          </a:prstGeom>
        </p:spPr>
        <p:txBody>
          <a:bodyPr/>
          <a:lstStyle/>
          <a:p>
            <a:pPr/>
            <a:r>
              <a:t>Sensibilisation aux bons gestes avec mise en place d’une charte</a:t>
            </a:r>
          </a:p>
          <a:p>
            <a:pPr/>
            <a:r>
              <a:t>Don de récompenses réutilisables (gourdes…)</a:t>
            </a:r>
          </a:p>
          <a:p>
            <a:pPr/>
            <a:r>
              <a:t>Achats de produits locaux pour les réceptions (empreinte carbone réduite)</a:t>
            </a:r>
          </a:p>
          <a:p>
            <a:pPr/>
            <a:r>
              <a:t>Tri des déchets</a:t>
            </a:r>
          </a:p>
          <a:p>
            <a:pPr/>
            <a:r>
              <a:t>Incitation au covoiturage (remboursement différencié)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