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Lst>
  <p:notesMasterIdLst>
    <p:notesMasterId r:id="rId20"/>
  </p:notesMasterIdLst>
  <p:handoutMasterIdLst>
    <p:handoutMasterId r:id="rId21"/>
  </p:handoutMasterIdLst>
  <p:sldIdLst>
    <p:sldId id="256" r:id="rId5"/>
    <p:sldId id="273" r:id="rId6"/>
    <p:sldId id="274" r:id="rId7"/>
    <p:sldId id="275" r:id="rId8"/>
    <p:sldId id="276" r:id="rId9"/>
    <p:sldId id="277" r:id="rId10"/>
    <p:sldId id="278" r:id="rId11"/>
    <p:sldId id="280" r:id="rId12"/>
    <p:sldId id="279" r:id="rId13"/>
    <p:sldId id="258" r:id="rId14"/>
    <p:sldId id="281" r:id="rId15"/>
    <p:sldId id="282" r:id="rId16"/>
    <p:sldId id="286" r:id="rId17"/>
    <p:sldId id="287" r:id="rId18"/>
    <p:sldId id="27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349A09-4D7E-CF20-0FD8-F56C4E5A0A3C}" name="NICAISE Laure" initials="NL" userId="S::laure.nicaise@centrevaldeloire.fr::7b3e2697-c323-4842-9d61-a994223b74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461"/>
    <a:srgbClr val="108670"/>
    <a:srgbClr val="28235B"/>
    <a:srgbClr val="3DE7C7"/>
    <a:srgbClr val="28235C"/>
    <a:srgbClr val="00A1D4"/>
    <a:srgbClr val="54C0D3"/>
    <a:srgbClr val="951B81"/>
    <a:srgbClr val="7CB81E"/>
    <a:srgbClr val="F7A8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D03DE9-3AB3-4F96-9923-A76568CB276C}" v="45" dt="2022-11-07T10:51:25.31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51" autoAdjust="0"/>
  </p:normalViewPr>
  <p:slideViewPr>
    <p:cSldViewPr snapToGrid="0">
      <p:cViewPr varScale="1">
        <p:scale>
          <a:sx n="90" d="100"/>
          <a:sy n="90" d="100"/>
        </p:scale>
        <p:origin x="1608"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RNIER Marion" userId="4d2146fd-bebb-4f4f-8955-530a3ae796f6" providerId="ADAL" clId="{6812AA74-D8D0-47D4-B380-DAF7BB9AC65A}"/>
    <pc:docChg chg="delSld">
      <pc:chgData name="FOURNIER Marion" userId="4d2146fd-bebb-4f4f-8955-530a3ae796f6" providerId="ADAL" clId="{6812AA74-D8D0-47D4-B380-DAF7BB9AC65A}" dt="2022-07-07T15:50:49.255" v="1" actId="47"/>
      <pc:docMkLst>
        <pc:docMk/>
      </pc:docMkLst>
      <pc:sldChg chg="delCm">
        <pc:chgData name="FOURNIER Marion" userId="4d2146fd-bebb-4f4f-8955-530a3ae796f6" providerId="ADAL" clId="{6812AA74-D8D0-47D4-B380-DAF7BB9AC65A}" dt="2022-07-07T11:29:51.176" v="0"/>
        <pc:sldMkLst>
          <pc:docMk/>
          <pc:sldMk cId="2991230862" sldId="258"/>
        </pc:sldMkLst>
      </pc:sldChg>
      <pc:sldChg chg="del">
        <pc:chgData name="FOURNIER Marion" userId="4d2146fd-bebb-4f4f-8955-530a3ae796f6" providerId="ADAL" clId="{6812AA74-D8D0-47D4-B380-DAF7BB9AC65A}" dt="2022-07-07T15:50:49.255" v="1" actId="47"/>
        <pc:sldMkLst>
          <pc:docMk/>
          <pc:sldMk cId="2095491230" sldId="277"/>
        </pc:sldMkLst>
      </pc:sldChg>
    </pc:docChg>
  </pc:docChgLst>
  <pc:docChgLst>
    <pc:chgData name="HERVE Lucie" userId="6b84eed5-32d0-4812-9769-c9b14ac148d9" providerId="ADAL" clId="{A6D03DE9-3AB3-4F96-9923-A76568CB276C}"/>
    <pc:docChg chg="undo redo custSel addSld delSld modSld sldOrd">
      <pc:chgData name="HERVE Lucie" userId="6b84eed5-32d0-4812-9769-c9b14ac148d9" providerId="ADAL" clId="{A6D03DE9-3AB3-4F96-9923-A76568CB276C}" dt="2022-11-07T10:52:42.095" v="2967" actId="1076"/>
      <pc:docMkLst>
        <pc:docMk/>
      </pc:docMkLst>
      <pc:sldChg chg="addSp delSp modSp mod">
        <pc:chgData name="HERVE Lucie" userId="6b84eed5-32d0-4812-9769-c9b14ac148d9" providerId="ADAL" clId="{A6D03DE9-3AB3-4F96-9923-A76568CB276C}" dt="2022-10-24T12:28:04.087" v="2305" actId="1038"/>
        <pc:sldMkLst>
          <pc:docMk/>
          <pc:sldMk cId="2115037150" sldId="256"/>
        </pc:sldMkLst>
        <pc:spChg chg="mod">
          <ac:chgData name="HERVE Lucie" userId="6b84eed5-32d0-4812-9769-c9b14ac148d9" providerId="ADAL" clId="{A6D03DE9-3AB3-4F96-9923-A76568CB276C}" dt="2022-10-24T07:30:59.243" v="223" actId="14100"/>
          <ac:spMkLst>
            <pc:docMk/>
            <pc:sldMk cId="2115037150" sldId="256"/>
            <ac:spMk id="2" creationId="{8D9AB957-F324-41BA-BA60-EFDFC8BB7A03}"/>
          </ac:spMkLst>
        </pc:spChg>
        <pc:spChg chg="mod">
          <ac:chgData name="HERVE Lucie" userId="6b84eed5-32d0-4812-9769-c9b14ac148d9" providerId="ADAL" clId="{A6D03DE9-3AB3-4F96-9923-A76568CB276C}" dt="2022-10-24T07:27:40.923" v="129" actId="114"/>
          <ac:spMkLst>
            <pc:docMk/>
            <pc:sldMk cId="2115037150" sldId="256"/>
            <ac:spMk id="4" creationId="{5482D8CB-B64A-44E4-8B82-33A8012FF711}"/>
          </ac:spMkLst>
        </pc:spChg>
        <pc:spChg chg="mod">
          <ac:chgData name="HERVE Lucie" userId="6b84eed5-32d0-4812-9769-c9b14ac148d9" providerId="ADAL" clId="{A6D03DE9-3AB3-4F96-9923-A76568CB276C}" dt="2022-10-24T07:30:30.897" v="212" actId="14100"/>
          <ac:spMkLst>
            <pc:docMk/>
            <pc:sldMk cId="2115037150" sldId="256"/>
            <ac:spMk id="6" creationId="{45A893D1-CC0D-40A5-B150-2CA0F6FC7E87}"/>
          </ac:spMkLst>
        </pc:spChg>
        <pc:spChg chg="add del mod">
          <ac:chgData name="HERVE Lucie" userId="6b84eed5-32d0-4812-9769-c9b14ac148d9" providerId="ADAL" clId="{A6D03DE9-3AB3-4F96-9923-A76568CB276C}" dt="2022-10-24T07:32:03.262" v="244"/>
          <ac:spMkLst>
            <pc:docMk/>
            <pc:sldMk cId="2115037150" sldId="256"/>
            <ac:spMk id="7" creationId="{4457862B-CC6C-4ED8-A739-35D7510864C1}"/>
          </ac:spMkLst>
        </pc:spChg>
        <pc:picChg chg="add mod ord">
          <ac:chgData name="HERVE Lucie" userId="6b84eed5-32d0-4812-9769-c9b14ac148d9" providerId="ADAL" clId="{A6D03DE9-3AB3-4F96-9923-A76568CB276C}" dt="2022-10-24T12:28:04.087" v="2305" actId="1038"/>
          <ac:picMkLst>
            <pc:docMk/>
            <pc:sldMk cId="2115037150" sldId="256"/>
            <ac:picMk id="8" creationId="{56534F2E-0E34-4BC3-9539-762392CC65EF}"/>
          </ac:picMkLst>
        </pc:picChg>
        <pc:picChg chg="add mod">
          <ac:chgData name="HERVE Lucie" userId="6b84eed5-32d0-4812-9769-c9b14ac148d9" providerId="ADAL" clId="{A6D03DE9-3AB3-4F96-9923-A76568CB276C}" dt="2022-10-24T07:33:14.612" v="254" actId="1076"/>
          <ac:picMkLst>
            <pc:docMk/>
            <pc:sldMk cId="2115037150" sldId="256"/>
            <ac:picMk id="10" creationId="{0214C5C2-2A77-4A2A-92B6-5B65EB822DA6}"/>
          </ac:picMkLst>
        </pc:picChg>
      </pc:sldChg>
      <pc:sldChg chg="del">
        <pc:chgData name="HERVE Lucie" userId="6b84eed5-32d0-4812-9769-c9b14ac148d9" providerId="ADAL" clId="{A6D03DE9-3AB3-4F96-9923-A76568CB276C}" dt="2022-10-24T07:28:39.878" v="211" actId="47"/>
        <pc:sldMkLst>
          <pc:docMk/>
          <pc:sldMk cId="1314134976" sldId="257"/>
        </pc:sldMkLst>
      </pc:sldChg>
      <pc:sldChg chg="addSp delSp modSp mod">
        <pc:chgData name="HERVE Lucie" userId="6b84eed5-32d0-4812-9769-c9b14ac148d9" providerId="ADAL" clId="{A6D03DE9-3AB3-4F96-9923-A76568CB276C}" dt="2022-10-24T12:03:28.164" v="1806" actId="14100"/>
        <pc:sldMkLst>
          <pc:docMk/>
          <pc:sldMk cId="2991230862" sldId="258"/>
        </pc:sldMkLst>
        <pc:spChg chg="mod">
          <ac:chgData name="HERVE Lucie" userId="6b84eed5-32d0-4812-9769-c9b14ac148d9" providerId="ADAL" clId="{A6D03DE9-3AB3-4F96-9923-A76568CB276C}" dt="2022-10-24T12:01:56.553" v="1561" actId="20577"/>
          <ac:spMkLst>
            <pc:docMk/>
            <pc:sldMk cId="2991230862" sldId="258"/>
            <ac:spMk id="2" creationId="{31C782E0-0124-48C6-8440-35F40185FF4D}"/>
          </ac:spMkLst>
        </pc:spChg>
        <pc:spChg chg="del mod">
          <ac:chgData name="HERVE Lucie" userId="6b84eed5-32d0-4812-9769-c9b14ac148d9" providerId="ADAL" clId="{A6D03DE9-3AB3-4F96-9923-A76568CB276C}" dt="2022-10-24T12:03:21.272" v="1803" actId="478"/>
          <ac:spMkLst>
            <pc:docMk/>
            <pc:sldMk cId="2991230862" sldId="258"/>
            <ac:spMk id="3" creationId="{02395A28-D554-4102-B3E7-E4068FE994CD}"/>
          </ac:spMkLst>
        </pc:spChg>
        <pc:spChg chg="mod">
          <ac:chgData name="HERVE Lucie" userId="6b84eed5-32d0-4812-9769-c9b14ac148d9" providerId="ADAL" clId="{A6D03DE9-3AB3-4F96-9923-A76568CB276C}" dt="2022-10-24T12:03:28.164" v="1806" actId="14100"/>
          <ac:spMkLst>
            <pc:docMk/>
            <pc:sldMk cId="2991230862" sldId="258"/>
            <ac:spMk id="5" creationId="{4D9AB921-FBA0-493D-A69C-77FCD14AACEB}"/>
          </ac:spMkLst>
        </pc:spChg>
        <pc:spChg chg="add del mod">
          <ac:chgData name="HERVE Lucie" userId="6b84eed5-32d0-4812-9769-c9b14ac148d9" providerId="ADAL" clId="{A6D03DE9-3AB3-4F96-9923-A76568CB276C}" dt="2022-10-24T12:03:25.279" v="1805" actId="478"/>
          <ac:spMkLst>
            <pc:docMk/>
            <pc:sldMk cId="2991230862" sldId="258"/>
            <ac:spMk id="6" creationId="{87CD7A30-C3B5-4CCE-B338-C0E2273B8681}"/>
          </ac:spMkLst>
        </pc:spChg>
        <pc:spChg chg="del">
          <ac:chgData name="HERVE Lucie" userId="6b84eed5-32d0-4812-9769-c9b14ac148d9" providerId="ADAL" clId="{A6D03DE9-3AB3-4F96-9923-A76568CB276C}" dt="2022-10-24T12:03:22.613" v="1804" actId="478"/>
          <ac:spMkLst>
            <pc:docMk/>
            <pc:sldMk cId="2991230862" sldId="258"/>
            <ac:spMk id="8" creationId="{97B764B5-2709-41C6-836F-80AAF9F4DCA5}"/>
          </ac:spMkLst>
        </pc:spChg>
        <pc:spChg chg="del mod">
          <ac:chgData name="HERVE Lucie" userId="6b84eed5-32d0-4812-9769-c9b14ac148d9" providerId="ADAL" clId="{A6D03DE9-3AB3-4F96-9923-A76568CB276C}" dt="2022-10-24T07:34:18.425" v="279" actId="21"/>
          <ac:spMkLst>
            <pc:docMk/>
            <pc:sldMk cId="2991230862" sldId="258"/>
            <ac:spMk id="11" creationId="{391B483A-CD7A-494F-B9DE-A3F2C6D9464F}"/>
          </ac:spMkLst>
        </pc:spChg>
        <pc:spChg chg="add mod">
          <ac:chgData name="HERVE Lucie" userId="6b84eed5-32d0-4812-9769-c9b14ac148d9" providerId="ADAL" clId="{A6D03DE9-3AB3-4F96-9923-A76568CB276C}" dt="2022-10-24T12:01:40.066" v="1524"/>
          <ac:spMkLst>
            <pc:docMk/>
            <pc:sldMk cId="2991230862" sldId="258"/>
            <ac:spMk id="25" creationId="{AAC3204B-773B-42F0-ADC7-5C8395D6FEBE}"/>
          </ac:spMkLst>
        </pc:spChg>
        <pc:picChg chg="del mod">
          <ac:chgData name="HERVE Lucie" userId="6b84eed5-32d0-4812-9769-c9b14ac148d9" providerId="ADAL" clId="{A6D03DE9-3AB3-4F96-9923-A76568CB276C}" dt="2022-10-24T12:03:21.272" v="1803" actId="478"/>
          <ac:picMkLst>
            <pc:docMk/>
            <pc:sldMk cId="2991230862" sldId="258"/>
            <ac:picMk id="9" creationId="{3B35CD8E-0DF8-404B-9B23-59060F77C818}"/>
          </ac:picMkLst>
        </pc:picChg>
        <pc:picChg chg="del mod">
          <ac:chgData name="HERVE Lucie" userId="6b84eed5-32d0-4812-9769-c9b14ac148d9" providerId="ADAL" clId="{A6D03DE9-3AB3-4F96-9923-A76568CB276C}" dt="2022-10-24T12:03:21.272" v="1803" actId="478"/>
          <ac:picMkLst>
            <pc:docMk/>
            <pc:sldMk cId="2991230862" sldId="258"/>
            <ac:picMk id="13" creationId="{6C3E1207-493F-4DA4-89D9-33746C56C98C}"/>
          </ac:picMkLst>
        </pc:picChg>
        <pc:picChg chg="del mod">
          <ac:chgData name="HERVE Lucie" userId="6b84eed5-32d0-4812-9769-c9b14ac148d9" providerId="ADAL" clId="{A6D03DE9-3AB3-4F96-9923-A76568CB276C}" dt="2022-10-24T12:03:21.272" v="1803" actId="478"/>
          <ac:picMkLst>
            <pc:docMk/>
            <pc:sldMk cId="2991230862" sldId="258"/>
            <ac:picMk id="14" creationId="{5917CA55-FF84-4024-ADB1-9A8B3B9F9D40}"/>
          </ac:picMkLst>
        </pc:picChg>
        <pc:picChg chg="del mod">
          <ac:chgData name="HERVE Lucie" userId="6b84eed5-32d0-4812-9769-c9b14ac148d9" providerId="ADAL" clId="{A6D03DE9-3AB3-4F96-9923-A76568CB276C}" dt="2022-10-24T12:03:21.272" v="1803" actId="478"/>
          <ac:picMkLst>
            <pc:docMk/>
            <pc:sldMk cId="2991230862" sldId="258"/>
            <ac:picMk id="15" creationId="{30F8413A-0F54-4F4F-9881-E13D4CE228FE}"/>
          </ac:picMkLst>
        </pc:picChg>
        <pc:picChg chg="del mod">
          <ac:chgData name="HERVE Lucie" userId="6b84eed5-32d0-4812-9769-c9b14ac148d9" providerId="ADAL" clId="{A6D03DE9-3AB3-4F96-9923-A76568CB276C}" dt="2022-10-24T12:03:21.272" v="1803" actId="478"/>
          <ac:picMkLst>
            <pc:docMk/>
            <pc:sldMk cId="2991230862" sldId="258"/>
            <ac:picMk id="16" creationId="{4D6DC2D0-3C33-44F2-B7FE-E81EA67E61D0}"/>
          </ac:picMkLst>
        </pc:picChg>
        <pc:picChg chg="del mod">
          <ac:chgData name="HERVE Lucie" userId="6b84eed5-32d0-4812-9769-c9b14ac148d9" providerId="ADAL" clId="{A6D03DE9-3AB3-4F96-9923-A76568CB276C}" dt="2022-10-24T12:03:21.272" v="1803" actId="478"/>
          <ac:picMkLst>
            <pc:docMk/>
            <pc:sldMk cId="2991230862" sldId="258"/>
            <ac:picMk id="17" creationId="{8B6CD9C5-F280-45E5-975D-E0323ECBE208}"/>
          </ac:picMkLst>
        </pc:picChg>
        <pc:picChg chg="del mod">
          <ac:chgData name="HERVE Lucie" userId="6b84eed5-32d0-4812-9769-c9b14ac148d9" providerId="ADAL" clId="{A6D03DE9-3AB3-4F96-9923-A76568CB276C}" dt="2022-10-24T12:03:21.272" v="1803" actId="478"/>
          <ac:picMkLst>
            <pc:docMk/>
            <pc:sldMk cId="2991230862" sldId="258"/>
            <ac:picMk id="18" creationId="{B41E1554-E037-4CAB-860C-D2BD7D12B154}"/>
          </ac:picMkLst>
        </pc:picChg>
        <pc:picChg chg="del mod">
          <ac:chgData name="HERVE Lucie" userId="6b84eed5-32d0-4812-9769-c9b14ac148d9" providerId="ADAL" clId="{A6D03DE9-3AB3-4F96-9923-A76568CB276C}" dt="2022-10-24T12:03:21.272" v="1803" actId="478"/>
          <ac:picMkLst>
            <pc:docMk/>
            <pc:sldMk cId="2991230862" sldId="258"/>
            <ac:picMk id="19" creationId="{805B4C25-5EA8-429B-9780-FF31DCE3F711}"/>
          </ac:picMkLst>
        </pc:picChg>
        <pc:picChg chg="del mod">
          <ac:chgData name="HERVE Lucie" userId="6b84eed5-32d0-4812-9769-c9b14ac148d9" providerId="ADAL" clId="{A6D03DE9-3AB3-4F96-9923-A76568CB276C}" dt="2022-10-24T12:03:21.272" v="1803" actId="478"/>
          <ac:picMkLst>
            <pc:docMk/>
            <pc:sldMk cId="2991230862" sldId="258"/>
            <ac:picMk id="20" creationId="{74680D22-6A06-446E-B6EA-83E8A6A04CA1}"/>
          </ac:picMkLst>
        </pc:picChg>
        <pc:picChg chg="del mod">
          <ac:chgData name="HERVE Lucie" userId="6b84eed5-32d0-4812-9769-c9b14ac148d9" providerId="ADAL" clId="{A6D03DE9-3AB3-4F96-9923-A76568CB276C}" dt="2022-10-24T12:03:21.272" v="1803" actId="478"/>
          <ac:picMkLst>
            <pc:docMk/>
            <pc:sldMk cId="2991230862" sldId="258"/>
            <ac:picMk id="21" creationId="{B2BBE4BD-3292-452C-B1C8-BB8619FDCA16}"/>
          </ac:picMkLst>
        </pc:picChg>
        <pc:picChg chg="del mod">
          <ac:chgData name="HERVE Lucie" userId="6b84eed5-32d0-4812-9769-c9b14ac148d9" providerId="ADAL" clId="{A6D03DE9-3AB3-4F96-9923-A76568CB276C}" dt="2022-10-24T12:03:21.272" v="1803" actId="478"/>
          <ac:picMkLst>
            <pc:docMk/>
            <pc:sldMk cId="2991230862" sldId="258"/>
            <ac:picMk id="22" creationId="{2CBCD4C6-A901-40CE-9010-6EEAD8B17C4E}"/>
          </ac:picMkLst>
        </pc:picChg>
        <pc:picChg chg="del mod">
          <ac:chgData name="HERVE Lucie" userId="6b84eed5-32d0-4812-9769-c9b14ac148d9" providerId="ADAL" clId="{A6D03DE9-3AB3-4F96-9923-A76568CB276C}" dt="2022-10-24T12:03:21.272" v="1803" actId="478"/>
          <ac:picMkLst>
            <pc:docMk/>
            <pc:sldMk cId="2991230862" sldId="258"/>
            <ac:picMk id="23" creationId="{7543184A-F5F2-4C18-838B-6DED936B055C}"/>
          </ac:picMkLst>
        </pc:picChg>
        <pc:picChg chg="del mod">
          <ac:chgData name="HERVE Lucie" userId="6b84eed5-32d0-4812-9769-c9b14ac148d9" providerId="ADAL" clId="{A6D03DE9-3AB3-4F96-9923-A76568CB276C}" dt="2022-10-24T12:03:21.272" v="1803" actId="478"/>
          <ac:picMkLst>
            <pc:docMk/>
            <pc:sldMk cId="2991230862" sldId="258"/>
            <ac:picMk id="24" creationId="{6B4CE63B-68CF-4E40-A41A-13B1F8CE7FF4}"/>
          </ac:picMkLst>
        </pc:picChg>
      </pc:sldChg>
      <pc:sldChg chg="del">
        <pc:chgData name="HERVE Lucie" userId="6b84eed5-32d0-4812-9769-c9b14ac148d9" providerId="ADAL" clId="{A6D03DE9-3AB3-4F96-9923-A76568CB276C}" dt="2022-10-24T12:23:37.470" v="2200" actId="47"/>
        <pc:sldMkLst>
          <pc:docMk/>
          <pc:sldMk cId="196110972" sldId="259"/>
        </pc:sldMkLst>
      </pc:sldChg>
      <pc:sldChg chg="del">
        <pc:chgData name="HERVE Lucie" userId="6b84eed5-32d0-4812-9769-c9b14ac148d9" providerId="ADAL" clId="{A6D03DE9-3AB3-4F96-9923-A76568CB276C}" dt="2022-10-24T12:23:40.005" v="2201" actId="47"/>
        <pc:sldMkLst>
          <pc:docMk/>
          <pc:sldMk cId="1213851229" sldId="260"/>
        </pc:sldMkLst>
      </pc:sldChg>
      <pc:sldChg chg="del">
        <pc:chgData name="HERVE Lucie" userId="6b84eed5-32d0-4812-9769-c9b14ac148d9" providerId="ADAL" clId="{A6D03DE9-3AB3-4F96-9923-A76568CB276C}" dt="2022-10-24T12:23:40.618" v="2202" actId="47"/>
        <pc:sldMkLst>
          <pc:docMk/>
          <pc:sldMk cId="2107692211" sldId="261"/>
        </pc:sldMkLst>
      </pc:sldChg>
      <pc:sldChg chg="del">
        <pc:chgData name="HERVE Lucie" userId="6b84eed5-32d0-4812-9769-c9b14ac148d9" providerId="ADAL" clId="{A6D03DE9-3AB3-4F96-9923-A76568CB276C}" dt="2022-10-24T12:23:41.187" v="2203" actId="47"/>
        <pc:sldMkLst>
          <pc:docMk/>
          <pc:sldMk cId="710880250" sldId="262"/>
        </pc:sldMkLst>
      </pc:sldChg>
      <pc:sldChg chg="del">
        <pc:chgData name="HERVE Lucie" userId="6b84eed5-32d0-4812-9769-c9b14ac148d9" providerId="ADAL" clId="{A6D03DE9-3AB3-4F96-9923-A76568CB276C}" dt="2022-10-24T12:24:51.604" v="2216" actId="47"/>
        <pc:sldMkLst>
          <pc:docMk/>
          <pc:sldMk cId="3321063417" sldId="263"/>
        </pc:sldMkLst>
      </pc:sldChg>
      <pc:sldChg chg="del">
        <pc:chgData name="HERVE Lucie" userId="6b84eed5-32d0-4812-9769-c9b14ac148d9" providerId="ADAL" clId="{A6D03DE9-3AB3-4F96-9923-A76568CB276C}" dt="2022-10-24T12:23:36.177" v="2199" actId="47"/>
        <pc:sldMkLst>
          <pc:docMk/>
          <pc:sldMk cId="258862640" sldId="272"/>
        </pc:sldMkLst>
      </pc:sldChg>
      <pc:sldChg chg="addSp delSp modSp new mod ord modNotesTx">
        <pc:chgData name="HERVE Lucie" userId="6b84eed5-32d0-4812-9769-c9b14ac148d9" providerId="ADAL" clId="{A6D03DE9-3AB3-4F96-9923-A76568CB276C}" dt="2022-11-07T10:42:07.996" v="2498" actId="20577"/>
        <pc:sldMkLst>
          <pc:docMk/>
          <pc:sldMk cId="3253694644" sldId="273"/>
        </pc:sldMkLst>
        <pc:spChg chg="del">
          <ac:chgData name="HERVE Lucie" userId="6b84eed5-32d0-4812-9769-c9b14ac148d9" providerId="ADAL" clId="{A6D03DE9-3AB3-4F96-9923-A76568CB276C}" dt="2022-10-24T07:34:49.448" v="285" actId="478"/>
          <ac:spMkLst>
            <pc:docMk/>
            <pc:sldMk cId="3253694644" sldId="273"/>
            <ac:spMk id="3" creationId="{BDEFDF0E-2428-4394-A439-DBB0C5F5675C}"/>
          </ac:spMkLst>
        </pc:spChg>
        <pc:spChg chg="mod">
          <ac:chgData name="HERVE Lucie" userId="6b84eed5-32d0-4812-9769-c9b14ac148d9" providerId="ADAL" clId="{A6D03DE9-3AB3-4F96-9923-A76568CB276C}" dt="2022-11-07T10:42:07.996" v="2498" actId="20577"/>
          <ac:spMkLst>
            <pc:docMk/>
            <pc:sldMk cId="3253694644" sldId="273"/>
            <ac:spMk id="4" creationId="{9B049E67-64EB-441F-B7C5-1E57592FF6E1}"/>
          </ac:spMkLst>
        </pc:spChg>
        <pc:spChg chg="del">
          <ac:chgData name="HERVE Lucie" userId="6b84eed5-32d0-4812-9769-c9b14ac148d9" providerId="ADAL" clId="{A6D03DE9-3AB3-4F96-9923-A76568CB276C}" dt="2022-10-24T07:36:48.567" v="338" actId="478"/>
          <ac:spMkLst>
            <pc:docMk/>
            <pc:sldMk cId="3253694644" sldId="273"/>
            <ac:spMk id="5" creationId="{9ABBA6D2-E5DA-4DF5-BD17-16EEF9F00DA0}"/>
          </ac:spMkLst>
        </pc:spChg>
        <pc:spChg chg="add mod">
          <ac:chgData name="HERVE Lucie" userId="6b84eed5-32d0-4812-9769-c9b14ac148d9" providerId="ADAL" clId="{A6D03DE9-3AB3-4F96-9923-A76568CB276C}" dt="2022-10-24T07:34:29.922" v="284" actId="14100"/>
          <ac:spMkLst>
            <pc:docMk/>
            <pc:sldMk cId="3253694644" sldId="273"/>
            <ac:spMk id="6" creationId="{A2A31798-75E1-49A0-B83E-7AB3D87F2D70}"/>
          </ac:spMkLst>
        </pc:spChg>
        <pc:picChg chg="add mod">
          <ac:chgData name="HERVE Lucie" userId="6b84eed5-32d0-4812-9769-c9b14ac148d9" providerId="ADAL" clId="{A6D03DE9-3AB3-4F96-9923-A76568CB276C}" dt="2022-10-24T07:40:55.065" v="389" actId="1076"/>
          <ac:picMkLst>
            <pc:docMk/>
            <pc:sldMk cId="3253694644" sldId="273"/>
            <ac:picMk id="8" creationId="{C3DEADF3-6CB2-49A7-8A41-C599A38EF367}"/>
          </ac:picMkLst>
        </pc:picChg>
        <pc:picChg chg="add mod">
          <ac:chgData name="HERVE Lucie" userId="6b84eed5-32d0-4812-9769-c9b14ac148d9" providerId="ADAL" clId="{A6D03DE9-3AB3-4F96-9923-A76568CB276C}" dt="2022-10-24T07:40:57.866" v="390" actId="1076"/>
          <ac:picMkLst>
            <pc:docMk/>
            <pc:sldMk cId="3253694644" sldId="273"/>
            <ac:picMk id="10" creationId="{7C95EB1B-6E61-44CB-A2E8-302F05DF2660}"/>
          </ac:picMkLst>
        </pc:picChg>
        <pc:picChg chg="add mod">
          <ac:chgData name="HERVE Lucie" userId="6b84eed5-32d0-4812-9769-c9b14ac148d9" providerId="ADAL" clId="{A6D03DE9-3AB3-4F96-9923-A76568CB276C}" dt="2022-10-24T07:40:52.832" v="388" actId="1076"/>
          <ac:picMkLst>
            <pc:docMk/>
            <pc:sldMk cId="3253694644" sldId="273"/>
            <ac:picMk id="12" creationId="{C46EFC67-9CFB-41AE-B8C6-829707DFE0B5}"/>
          </ac:picMkLst>
        </pc:picChg>
        <pc:picChg chg="add del mod">
          <ac:chgData name="HERVE Lucie" userId="6b84eed5-32d0-4812-9769-c9b14ac148d9" providerId="ADAL" clId="{A6D03DE9-3AB3-4F96-9923-A76568CB276C}" dt="2022-10-24T07:39:45.284" v="365" actId="478"/>
          <ac:picMkLst>
            <pc:docMk/>
            <pc:sldMk cId="3253694644" sldId="273"/>
            <ac:picMk id="14" creationId="{0D559E93-136B-4D6D-8F49-EE1360D9A045}"/>
          </ac:picMkLst>
        </pc:picChg>
        <pc:picChg chg="add mod">
          <ac:chgData name="HERVE Lucie" userId="6b84eed5-32d0-4812-9769-c9b14ac148d9" providerId="ADAL" clId="{A6D03DE9-3AB3-4F96-9923-A76568CB276C}" dt="2022-10-24T07:39:41.935" v="363" actId="688"/>
          <ac:picMkLst>
            <pc:docMk/>
            <pc:sldMk cId="3253694644" sldId="273"/>
            <ac:picMk id="16" creationId="{F3149440-E9FE-4925-A2B4-4B4DEF42AFD8}"/>
          </ac:picMkLst>
        </pc:picChg>
      </pc:sldChg>
      <pc:sldChg chg="new del">
        <pc:chgData name="HERVE Lucie" userId="6b84eed5-32d0-4812-9769-c9b14ac148d9" providerId="ADAL" clId="{A6D03DE9-3AB3-4F96-9923-A76568CB276C}" dt="2022-10-24T07:34:10.467" v="275" actId="47"/>
        <pc:sldMkLst>
          <pc:docMk/>
          <pc:sldMk cId="3892129519" sldId="273"/>
        </pc:sldMkLst>
      </pc:sldChg>
      <pc:sldChg chg="delSp modSp add mod modNotesTx">
        <pc:chgData name="HERVE Lucie" userId="6b84eed5-32d0-4812-9769-c9b14ac148d9" providerId="ADAL" clId="{A6D03DE9-3AB3-4F96-9923-A76568CB276C}" dt="2022-11-07T10:50:38.981" v="2801" actId="27636"/>
        <pc:sldMkLst>
          <pc:docMk/>
          <pc:sldMk cId="494866322" sldId="274"/>
        </pc:sldMkLst>
        <pc:spChg chg="mod">
          <ac:chgData name="HERVE Lucie" userId="6b84eed5-32d0-4812-9769-c9b14ac148d9" providerId="ADAL" clId="{A6D03DE9-3AB3-4F96-9923-A76568CB276C}" dt="2022-11-07T10:50:38.981" v="2801" actId="27636"/>
          <ac:spMkLst>
            <pc:docMk/>
            <pc:sldMk cId="494866322" sldId="274"/>
            <ac:spMk id="4" creationId="{9B049E67-64EB-441F-B7C5-1E57592FF6E1}"/>
          </ac:spMkLst>
        </pc:spChg>
        <pc:picChg chg="del">
          <ac:chgData name="HERVE Lucie" userId="6b84eed5-32d0-4812-9769-c9b14ac148d9" providerId="ADAL" clId="{A6D03DE9-3AB3-4F96-9923-A76568CB276C}" dt="2022-10-24T07:42:52.912" v="487" actId="478"/>
          <ac:picMkLst>
            <pc:docMk/>
            <pc:sldMk cId="494866322" sldId="274"/>
            <ac:picMk id="8" creationId="{C3DEADF3-6CB2-49A7-8A41-C599A38EF367}"/>
          </ac:picMkLst>
        </pc:picChg>
        <pc:picChg chg="del">
          <ac:chgData name="HERVE Lucie" userId="6b84eed5-32d0-4812-9769-c9b14ac148d9" providerId="ADAL" clId="{A6D03DE9-3AB3-4F96-9923-A76568CB276C}" dt="2022-10-24T07:42:53.432" v="488" actId="478"/>
          <ac:picMkLst>
            <pc:docMk/>
            <pc:sldMk cId="494866322" sldId="274"/>
            <ac:picMk id="10" creationId="{7C95EB1B-6E61-44CB-A2E8-302F05DF2660}"/>
          </ac:picMkLst>
        </pc:picChg>
        <pc:picChg chg="del">
          <ac:chgData name="HERVE Lucie" userId="6b84eed5-32d0-4812-9769-c9b14ac148d9" providerId="ADAL" clId="{A6D03DE9-3AB3-4F96-9923-A76568CB276C}" dt="2022-10-24T07:42:52.409" v="486" actId="478"/>
          <ac:picMkLst>
            <pc:docMk/>
            <pc:sldMk cId="494866322" sldId="274"/>
            <ac:picMk id="12" creationId="{C46EFC67-9CFB-41AE-B8C6-829707DFE0B5}"/>
          </ac:picMkLst>
        </pc:picChg>
        <pc:picChg chg="mod">
          <ac:chgData name="HERVE Lucie" userId="6b84eed5-32d0-4812-9769-c9b14ac148d9" providerId="ADAL" clId="{A6D03DE9-3AB3-4F96-9923-A76568CB276C}" dt="2022-10-24T07:43:02.067" v="492" actId="1076"/>
          <ac:picMkLst>
            <pc:docMk/>
            <pc:sldMk cId="494866322" sldId="274"/>
            <ac:picMk id="16" creationId="{F3149440-E9FE-4925-A2B4-4B4DEF42AFD8}"/>
          </ac:picMkLst>
        </pc:picChg>
      </pc:sldChg>
      <pc:sldChg chg="addSp delSp modSp add mod modNotesTx">
        <pc:chgData name="HERVE Lucie" userId="6b84eed5-32d0-4812-9769-c9b14ac148d9" providerId="ADAL" clId="{A6D03DE9-3AB3-4F96-9923-A76568CB276C}" dt="2022-10-24T09:41:55.450" v="1159" actId="20577"/>
        <pc:sldMkLst>
          <pc:docMk/>
          <pc:sldMk cId="3634571104" sldId="275"/>
        </pc:sldMkLst>
        <pc:spChg chg="mod">
          <ac:chgData name="HERVE Lucie" userId="6b84eed5-32d0-4812-9769-c9b14ac148d9" providerId="ADAL" clId="{A6D03DE9-3AB3-4F96-9923-A76568CB276C}" dt="2022-10-24T09:40:43.808" v="1136" actId="14100"/>
          <ac:spMkLst>
            <pc:docMk/>
            <pc:sldMk cId="3634571104" sldId="275"/>
            <ac:spMk id="4" creationId="{9B049E67-64EB-441F-B7C5-1E57592FF6E1}"/>
          </ac:spMkLst>
        </pc:spChg>
        <pc:picChg chg="add mod">
          <ac:chgData name="HERVE Lucie" userId="6b84eed5-32d0-4812-9769-c9b14ac148d9" providerId="ADAL" clId="{A6D03DE9-3AB3-4F96-9923-A76568CB276C}" dt="2022-10-24T09:41:46.243" v="1144" actId="1076"/>
          <ac:picMkLst>
            <pc:docMk/>
            <pc:sldMk cId="3634571104" sldId="275"/>
            <ac:picMk id="5" creationId="{3584A7EA-9A0C-4663-B372-D07D32C4DFE8}"/>
          </ac:picMkLst>
        </pc:picChg>
        <pc:picChg chg="del">
          <ac:chgData name="HERVE Lucie" userId="6b84eed5-32d0-4812-9769-c9b14ac148d9" providerId="ADAL" clId="{A6D03DE9-3AB3-4F96-9923-A76568CB276C}" dt="2022-10-24T09:40:48.486" v="1137" actId="478"/>
          <ac:picMkLst>
            <pc:docMk/>
            <pc:sldMk cId="3634571104" sldId="275"/>
            <ac:picMk id="8" creationId="{C3DEADF3-6CB2-49A7-8A41-C599A38EF367}"/>
          </ac:picMkLst>
        </pc:picChg>
      </pc:sldChg>
      <pc:sldChg chg="new del">
        <pc:chgData name="HERVE Lucie" userId="6b84eed5-32d0-4812-9769-c9b14ac148d9" providerId="ADAL" clId="{A6D03DE9-3AB3-4F96-9923-A76568CB276C}" dt="2022-10-24T07:42:47.281" v="485" actId="47"/>
        <pc:sldMkLst>
          <pc:docMk/>
          <pc:sldMk cId="3864671797" sldId="275"/>
        </pc:sldMkLst>
      </pc:sldChg>
      <pc:sldChg chg="addSp delSp modSp add mod">
        <pc:chgData name="HERVE Lucie" userId="6b84eed5-32d0-4812-9769-c9b14ac148d9" providerId="ADAL" clId="{A6D03DE9-3AB3-4F96-9923-A76568CB276C}" dt="2022-10-24T10:06:59.997" v="1235" actId="1076"/>
        <pc:sldMkLst>
          <pc:docMk/>
          <pc:sldMk cId="3649030108" sldId="276"/>
        </pc:sldMkLst>
        <pc:spChg chg="del">
          <ac:chgData name="HERVE Lucie" userId="6b84eed5-32d0-4812-9769-c9b14ac148d9" providerId="ADAL" clId="{A6D03DE9-3AB3-4F96-9923-A76568CB276C}" dt="2022-10-24T09:44:53.404" v="1225" actId="478"/>
          <ac:spMkLst>
            <pc:docMk/>
            <pc:sldMk cId="3649030108" sldId="276"/>
            <ac:spMk id="4" creationId="{9B049E67-64EB-441F-B7C5-1E57592FF6E1}"/>
          </ac:spMkLst>
        </pc:spChg>
        <pc:spChg chg="add del mod">
          <ac:chgData name="HERVE Lucie" userId="6b84eed5-32d0-4812-9769-c9b14ac148d9" providerId="ADAL" clId="{A6D03DE9-3AB3-4F96-9923-A76568CB276C}" dt="2022-10-24T09:44:57.496" v="1226" actId="478"/>
          <ac:spMkLst>
            <pc:docMk/>
            <pc:sldMk cId="3649030108" sldId="276"/>
            <ac:spMk id="5" creationId="{03338CD9-EDB0-4454-939F-C6F993940E1D}"/>
          </ac:spMkLst>
        </pc:spChg>
        <pc:picChg chg="add del mod">
          <ac:chgData name="HERVE Lucie" userId="6b84eed5-32d0-4812-9769-c9b14ac148d9" providerId="ADAL" clId="{A6D03DE9-3AB3-4F96-9923-A76568CB276C}" dt="2022-10-24T10:04:55.030" v="1232" actId="478"/>
          <ac:picMkLst>
            <pc:docMk/>
            <pc:sldMk cId="3649030108" sldId="276"/>
            <ac:picMk id="7" creationId="{0EF6CD66-D276-4B83-A71B-C6FADC8868C2}"/>
          </ac:picMkLst>
        </pc:picChg>
        <pc:picChg chg="add mod">
          <ac:chgData name="HERVE Lucie" userId="6b84eed5-32d0-4812-9769-c9b14ac148d9" providerId="ADAL" clId="{A6D03DE9-3AB3-4F96-9923-A76568CB276C}" dt="2022-10-24T10:06:59.997" v="1235" actId="1076"/>
          <ac:picMkLst>
            <pc:docMk/>
            <pc:sldMk cId="3649030108" sldId="276"/>
            <ac:picMk id="9" creationId="{DC02A699-6A67-495A-BED2-9A505ED282E1}"/>
          </ac:picMkLst>
        </pc:picChg>
        <pc:picChg chg="del">
          <ac:chgData name="HERVE Lucie" userId="6b84eed5-32d0-4812-9769-c9b14ac148d9" providerId="ADAL" clId="{A6D03DE9-3AB3-4F96-9923-A76568CB276C}" dt="2022-10-24T09:42:01.656" v="1160" actId="478"/>
          <ac:picMkLst>
            <pc:docMk/>
            <pc:sldMk cId="3649030108" sldId="276"/>
            <ac:picMk id="16" creationId="{F3149440-E9FE-4925-A2B4-4B4DEF42AFD8}"/>
          </ac:picMkLst>
        </pc:picChg>
      </pc:sldChg>
      <pc:sldChg chg="addSp delSp modSp add mod">
        <pc:chgData name="HERVE Lucie" userId="6b84eed5-32d0-4812-9769-c9b14ac148d9" providerId="ADAL" clId="{A6D03DE9-3AB3-4F96-9923-A76568CB276C}" dt="2022-10-24T11:54:12.614" v="1302" actId="1076"/>
        <pc:sldMkLst>
          <pc:docMk/>
          <pc:sldMk cId="2697274749" sldId="277"/>
        </pc:sldMkLst>
        <pc:spChg chg="mod">
          <ac:chgData name="HERVE Lucie" userId="6b84eed5-32d0-4812-9769-c9b14ac148d9" providerId="ADAL" clId="{A6D03DE9-3AB3-4F96-9923-A76568CB276C}" dt="2022-10-24T10:12:34.968" v="1274" actId="20577"/>
          <ac:spMkLst>
            <pc:docMk/>
            <pc:sldMk cId="2697274749" sldId="277"/>
            <ac:spMk id="4" creationId="{9B049E67-64EB-441F-B7C5-1E57592FF6E1}"/>
          </ac:spMkLst>
        </pc:spChg>
        <pc:picChg chg="del">
          <ac:chgData name="HERVE Lucie" userId="6b84eed5-32d0-4812-9769-c9b14ac148d9" providerId="ADAL" clId="{A6D03DE9-3AB3-4F96-9923-A76568CB276C}" dt="2022-10-24T11:50:35.252" v="1277" actId="478"/>
          <ac:picMkLst>
            <pc:docMk/>
            <pc:sldMk cId="2697274749" sldId="277"/>
            <ac:picMk id="5" creationId="{3584A7EA-9A0C-4663-B372-D07D32C4DFE8}"/>
          </ac:picMkLst>
        </pc:picChg>
        <pc:picChg chg="add mod">
          <ac:chgData name="HERVE Lucie" userId="6b84eed5-32d0-4812-9769-c9b14ac148d9" providerId="ADAL" clId="{A6D03DE9-3AB3-4F96-9923-A76568CB276C}" dt="2022-10-24T11:51:12.570" v="1295" actId="1076"/>
          <ac:picMkLst>
            <pc:docMk/>
            <pc:sldMk cId="2697274749" sldId="277"/>
            <ac:picMk id="7" creationId="{96D28716-EC10-4590-AA46-7E020862826A}"/>
          </ac:picMkLst>
        </pc:picChg>
        <pc:picChg chg="add mod">
          <ac:chgData name="HERVE Lucie" userId="6b84eed5-32d0-4812-9769-c9b14ac148d9" providerId="ADAL" clId="{A6D03DE9-3AB3-4F96-9923-A76568CB276C}" dt="2022-10-24T11:51:14.612" v="1296" actId="1076"/>
          <ac:picMkLst>
            <pc:docMk/>
            <pc:sldMk cId="2697274749" sldId="277"/>
            <ac:picMk id="9" creationId="{C28B10B2-8ECE-481E-ABE0-DCA0AC4F59D3}"/>
          </ac:picMkLst>
        </pc:picChg>
        <pc:picChg chg="del">
          <ac:chgData name="HERVE Lucie" userId="6b84eed5-32d0-4812-9769-c9b14ac148d9" providerId="ADAL" clId="{A6D03DE9-3AB3-4F96-9923-A76568CB276C}" dt="2022-10-24T11:50:37.705" v="1280" actId="478"/>
          <ac:picMkLst>
            <pc:docMk/>
            <pc:sldMk cId="2697274749" sldId="277"/>
            <ac:picMk id="10" creationId="{7C95EB1B-6E61-44CB-A2E8-302F05DF2660}"/>
          </ac:picMkLst>
        </pc:picChg>
        <pc:picChg chg="del">
          <ac:chgData name="HERVE Lucie" userId="6b84eed5-32d0-4812-9769-c9b14ac148d9" providerId="ADAL" clId="{A6D03DE9-3AB3-4F96-9923-A76568CB276C}" dt="2022-10-24T11:50:36.973" v="1279" actId="478"/>
          <ac:picMkLst>
            <pc:docMk/>
            <pc:sldMk cId="2697274749" sldId="277"/>
            <ac:picMk id="12" creationId="{C46EFC67-9CFB-41AE-B8C6-829707DFE0B5}"/>
          </ac:picMkLst>
        </pc:picChg>
        <pc:picChg chg="add mod">
          <ac:chgData name="HERVE Lucie" userId="6b84eed5-32d0-4812-9769-c9b14ac148d9" providerId="ADAL" clId="{A6D03DE9-3AB3-4F96-9923-A76568CB276C}" dt="2022-10-24T11:54:12.614" v="1302" actId="1076"/>
          <ac:picMkLst>
            <pc:docMk/>
            <pc:sldMk cId="2697274749" sldId="277"/>
            <ac:picMk id="13" creationId="{C205707B-7431-4DCB-AA9B-34AD3DD78D18}"/>
          </ac:picMkLst>
        </pc:picChg>
        <pc:picChg chg="del">
          <ac:chgData name="HERVE Lucie" userId="6b84eed5-32d0-4812-9769-c9b14ac148d9" providerId="ADAL" clId="{A6D03DE9-3AB3-4F96-9923-A76568CB276C}" dt="2022-10-24T11:50:36.446" v="1278" actId="478"/>
          <ac:picMkLst>
            <pc:docMk/>
            <pc:sldMk cId="2697274749" sldId="277"/>
            <ac:picMk id="16" creationId="{F3149440-E9FE-4925-A2B4-4B4DEF42AFD8}"/>
          </ac:picMkLst>
        </pc:picChg>
      </pc:sldChg>
      <pc:sldChg chg="addSp delSp modSp add mod">
        <pc:chgData name="HERVE Lucie" userId="6b84eed5-32d0-4812-9769-c9b14ac148d9" providerId="ADAL" clId="{A6D03DE9-3AB3-4F96-9923-A76568CB276C}" dt="2022-10-24T12:00:01.434" v="1493" actId="5793"/>
        <pc:sldMkLst>
          <pc:docMk/>
          <pc:sldMk cId="1098031714" sldId="278"/>
        </pc:sldMkLst>
        <pc:spChg chg="add mod">
          <ac:chgData name="HERVE Lucie" userId="6b84eed5-32d0-4812-9769-c9b14ac148d9" providerId="ADAL" clId="{A6D03DE9-3AB3-4F96-9923-A76568CB276C}" dt="2022-10-24T12:00:01.434" v="1493" actId="5793"/>
          <ac:spMkLst>
            <pc:docMk/>
            <pc:sldMk cId="1098031714" sldId="278"/>
            <ac:spMk id="5" creationId="{4121A74F-F110-4A51-9079-E8E516293C0C}"/>
          </ac:spMkLst>
        </pc:spChg>
        <pc:picChg chg="add mod">
          <ac:chgData name="HERVE Lucie" userId="6b84eed5-32d0-4812-9769-c9b14ac148d9" providerId="ADAL" clId="{A6D03DE9-3AB3-4F96-9923-A76568CB276C}" dt="2022-10-24T11:54:27.108" v="1305"/>
          <ac:picMkLst>
            <pc:docMk/>
            <pc:sldMk cId="1098031714" sldId="278"/>
            <ac:picMk id="7" creationId="{B7BE36BD-498C-4D69-BA2A-DD04A884B91F}"/>
          </ac:picMkLst>
        </pc:picChg>
        <pc:picChg chg="del">
          <ac:chgData name="HERVE Lucie" userId="6b84eed5-32d0-4812-9769-c9b14ac148d9" providerId="ADAL" clId="{A6D03DE9-3AB3-4F96-9923-A76568CB276C}" dt="2022-10-24T11:54:15.786" v="1303" actId="478"/>
          <ac:picMkLst>
            <pc:docMk/>
            <pc:sldMk cId="1098031714" sldId="278"/>
            <ac:picMk id="9" creationId="{DC02A699-6A67-495A-BED2-9A505ED282E1}"/>
          </ac:picMkLst>
        </pc:picChg>
      </pc:sldChg>
      <pc:sldChg chg="addSp delSp modSp new mod">
        <pc:chgData name="HERVE Lucie" userId="6b84eed5-32d0-4812-9769-c9b14ac148d9" providerId="ADAL" clId="{A6D03DE9-3AB3-4F96-9923-A76568CB276C}" dt="2022-10-24T12:01:19.806" v="1523"/>
        <pc:sldMkLst>
          <pc:docMk/>
          <pc:sldMk cId="1105375787" sldId="279"/>
        </pc:sldMkLst>
        <pc:spChg chg="del">
          <ac:chgData name="HERVE Lucie" userId="6b84eed5-32d0-4812-9769-c9b14ac148d9" providerId="ADAL" clId="{A6D03DE9-3AB3-4F96-9923-A76568CB276C}" dt="2022-10-24T11:56:45.556" v="1408" actId="478"/>
          <ac:spMkLst>
            <pc:docMk/>
            <pc:sldMk cId="1105375787" sldId="279"/>
            <ac:spMk id="3" creationId="{BF5AD5D1-6CD0-49D9-88F4-B33772405616}"/>
          </ac:spMkLst>
        </pc:spChg>
        <pc:spChg chg="del">
          <ac:chgData name="HERVE Lucie" userId="6b84eed5-32d0-4812-9769-c9b14ac148d9" providerId="ADAL" clId="{A6D03DE9-3AB3-4F96-9923-A76568CB276C}" dt="2022-10-24T11:56:46.861" v="1409" actId="478"/>
          <ac:spMkLst>
            <pc:docMk/>
            <pc:sldMk cId="1105375787" sldId="279"/>
            <ac:spMk id="4" creationId="{04529D41-587C-41BA-80A9-37C66609C644}"/>
          </ac:spMkLst>
        </pc:spChg>
        <pc:spChg chg="del">
          <ac:chgData name="HERVE Lucie" userId="6b84eed5-32d0-4812-9769-c9b14ac148d9" providerId="ADAL" clId="{A6D03DE9-3AB3-4F96-9923-A76568CB276C}" dt="2022-10-24T11:56:48.364" v="1410" actId="478"/>
          <ac:spMkLst>
            <pc:docMk/>
            <pc:sldMk cId="1105375787" sldId="279"/>
            <ac:spMk id="5" creationId="{97426E49-449F-4962-9DDC-B3C20421C4EF}"/>
          </ac:spMkLst>
        </pc:spChg>
        <pc:spChg chg="add del mod">
          <ac:chgData name="HERVE Lucie" userId="6b84eed5-32d0-4812-9769-c9b14ac148d9" providerId="ADAL" clId="{A6D03DE9-3AB3-4F96-9923-A76568CB276C}" dt="2022-10-24T12:01:19.806" v="1523"/>
          <ac:spMkLst>
            <pc:docMk/>
            <pc:sldMk cId="1105375787" sldId="279"/>
            <ac:spMk id="7" creationId="{DD71D6FF-B693-48A4-B714-5FEB815F2EBB}"/>
          </ac:spMkLst>
        </pc:spChg>
        <pc:spChg chg="add mod">
          <ac:chgData name="HERVE Lucie" userId="6b84eed5-32d0-4812-9769-c9b14ac148d9" providerId="ADAL" clId="{A6D03DE9-3AB3-4F96-9923-A76568CB276C}" dt="2022-10-24T12:00:04.442" v="1494"/>
          <ac:spMkLst>
            <pc:docMk/>
            <pc:sldMk cId="1105375787" sldId="279"/>
            <ac:spMk id="8" creationId="{D99B0876-6F72-4C3F-B3D2-8EB36F7B0CBC}"/>
          </ac:spMkLst>
        </pc:spChg>
        <pc:spChg chg="add mod">
          <ac:chgData name="HERVE Lucie" userId="6b84eed5-32d0-4812-9769-c9b14ac148d9" providerId="ADAL" clId="{A6D03DE9-3AB3-4F96-9923-A76568CB276C}" dt="2022-10-24T12:01:18.911" v="1521" actId="20577"/>
          <ac:spMkLst>
            <pc:docMk/>
            <pc:sldMk cId="1105375787" sldId="279"/>
            <ac:spMk id="9" creationId="{9B3B8029-9555-435C-B4CF-8348979FECA7}"/>
          </ac:spMkLst>
        </pc:spChg>
      </pc:sldChg>
      <pc:sldChg chg="addSp delSp modSp add mod modNotesTx">
        <pc:chgData name="HERVE Lucie" userId="6b84eed5-32d0-4812-9769-c9b14ac148d9" providerId="ADAL" clId="{A6D03DE9-3AB3-4F96-9923-A76568CB276C}" dt="2022-10-24T11:59:50.686" v="1490" actId="20577"/>
        <pc:sldMkLst>
          <pc:docMk/>
          <pc:sldMk cId="2911095781" sldId="280"/>
        </pc:sldMkLst>
        <pc:spChg chg="mod">
          <ac:chgData name="HERVE Lucie" userId="6b84eed5-32d0-4812-9769-c9b14ac148d9" providerId="ADAL" clId="{A6D03DE9-3AB3-4F96-9923-A76568CB276C}" dt="2022-10-24T11:56:32.712" v="1406" actId="20577"/>
          <ac:spMkLst>
            <pc:docMk/>
            <pc:sldMk cId="2911095781" sldId="280"/>
            <ac:spMk id="4" creationId="{9B049E67-64EB-441F-B7C5-1E57592FF6E1}"/>
          </ac:spMkLst>
        </pc:spChg>
        <pc:picChg chg="add mod">
          <ac:chgData name="HERVE Lucie" userId="6b84eed5-32d0-4812-9769-c9b14ac148d9" providerId="ADAL" clId="{A6D03DE9-3AB3-4F96-9923-A76568CB276C}" dt="2022-10-24T11:59:24.076" v="1428" actId="1076"/>
          <ac:picMkLst>
            <pc:docMk/>
            <pc:sldMk cId="2911095781" sldId="280"/>
            <ac:picMk id="5" creationId="{31A72318-78E8-4AEA-855A-37196C08E502}"/>
          </ac:picMkLst>
        </pc:picChg>
        <pc:picChg chg="del">
          <ac:chgData name="HERVE Lucie" userId="6b84eed5-32d0-4812-9769-c9b14ac148d9" providerId="ADAL" clId="{A6D03DE9-3AB3-4F96-9923-A76568CB276C}" dt="2022-10-24T11:56:50.727" v="1411" actId="478"/>
          <ac:picMkLst>
            <pc:docMk/>
            <pc:sldMk cId="2911095781" sldId="280"/>
            <ac:picMk id="7" creationId="{96D28716-EC10-4590-AA46-7E020862826A}"/>
          </ac:picMkLst>
        </pc:picChg>
        <pc:picChg chg="del">
          <ac:chgData name="HERVE Lucie" userId="6b84eed5-32d0-4812-9769-c9b14ac148d9" providerId="ADAL" clId="{A6D03DE9-3AB3-4F96-9923-A76568CB276C}" dt="2022-10-24T11:56:52.114" v="1413" actId="478"/>
          <ac:picMkLst>
            <pc:docMk/>
            <pc:sldMk cId="2911095781" sldId="280"/>
            <ac:picMk id="9" creationId="{C28B10B2-8ECE-481E-ABE0-DCA0AC4F59D3}"/>
          </ac:picMkLst>
        </pc:picChg>
        <pc:picChg chg="add mod">
          <ac:chgData name="HERVE Lucie" userId="6b84eed5-32d0-4812-9769-c9b14ac148d9" providerId="ADAL" clId="{A6D03DE9-3AB3-4F96-9923-A76568CB276C}" dt="2022-10-24T11:59:19.368" v="1426" actId="14100"/>
          <ac:picMkLst>
            <pc:docMk/>
            <pc:sldMk cId="2911095781" sldId="280"/>
            <ac:picMk id="10" creationId="{27A664B2-BEB7-4BA0-B5E7-6AF5893D8E51}"/>
          </ac:picMkLst>
        </pc:picChg>
        <pc:picChg chg="del">
          <ac:chgData name="HERVE Lucie" userId="6b84eed5-32d0-4812-9769-c9b14ac148d9" providerId="ADAL" clId="{A6D03DE9-3AB3-4F96-9923-A76568CB276C}" dt="2022-10-24T11:56:51.529" v="1412" actId="478"/>
          <ac:picMkLst>
            <pc:docMk/>
            <pc:sldMk cId="2911095781" sldId="280"/>
            <ac:picMk id="13" creationId="{C205707B-7431-4DCB-AA9B-34AD3DD78D18}"/>
          </ac:picMkLst>
        </pc:picChg>
      </pc:sldChg>
      <pc:sldChg chg="addSp delSp modSp add mod">
        <pc:chgData name="HERVE Lucie" userId="6b84eed5-32d0-4812-9769-c9b14ac148d9" providerId="ADAL" clId="{A6D03DE9-3AB3-4F96-9923-A76568CB276C}" dt="2022-10-24T12:35:21.839" v="2381" actId="1076"/>
        <pc:sldMkLst>
          <pc:docMk/>
          <pc:sldMk cId="1163392902" sldId="281"/>
        </pc:sldMkLst>
        <pc:spChg chg="mod">
          <ac:chgData name="HERVE Lucie" userId="6b84eed5-32d0-4812-9769-c9b14ac148d9" providerId="ADAL" clId="{A6D03DE9-3AB3-4F96-9923-A76568CB276C}" dt="2022-10-24T12:03:57.615" v="1819" actId="20577"/>
          <ac:spMkLst>
            <pc:docMk/>
            <pc:sldMk cId="1163392902" sldId="281"/>
            <ac:spMk id="2" creationId="{31C782E0-0124-48C6-8440-35F40185FF4D}"/>
          </ac:spMkLst>
        </pc:spChg>
        <pc:spChg chg="del">
          <ac:chgData name="HERVE Lucie" userId="6b84eed5-32d0-4812-9769-c9b14ac148d9" providerId="ADAL" clId="{A6D03DE9-3AB3-4F96-9923-A76568CB276C}" dt="2022-10-24T12:04:37.838" v="1882" actId="478"/>
          <ac:spMkLst>
            <pc:docMk/>
            <pc:sldMk cId="1163392902" sldId="281"/>
            <ac:spMk id="3" creationId="{02395A28-D554-4102-B3E7-E4068FE994CD}"/>
          </ac:spMkLst>
        </pc:spChg>
        <pc:spChg chg="del">
          <ac:chgData name="HERVE Lucie" userId="6b84eed5-32d0-4812-9769-c9b14ac148d9" providerId="ADAL" clId="{A6D03DE9-3AB3-4F96-9923-A76568CB276C}" dt="2022-10-24T12:03:50.862" v="1807" actId="478"/>
          <ac:spMkLst>
            <pc:docMk/>
            <pc:sldMk cId="1163392902" sldId="281"/>
            <ac:spMk id="5" creationId="{4D9AB921-FBA0-493D-A69C-77FCD14AACEB}"/>
          </ac:spMkLst>
        </pc:spChg>
        <pc:spChg chg="add del mod">
          <ac:chgData name="HERVE Lucie" userId="6b84eed5-32d0-4812-9769-c9b14ac148d9" providerId="ADAL" clId="{A6D03DE9-3AB3-4F96-9923-A76568CB276C}" dt="2022-10-24T12:04:00.246" v="1820" actId="478"/>
          <ac:spMkLst>
            <pc:docMk/>
            <pc:sldMk cId="1163392902" sldId="281"/>
            <ac:spMk id="6" creationId="{36667F25-52D7-406E-9524-5D77E00FC230}"/>
          </ac:spMkLst>
        </pc:spChg>
        <pc:spChg chg="add del">
          <ac:chgData name="HERVE Lucie" userId="6b84eed5-32d0-4812-9769-c9b14ac148d9" providerId="ADAL" clId="{A6D03DE9-3AB3-4F96-9923-A76568CB276C}" dt="2022-10-24T12:12:37.288" v="2177"/>
          <ac:spMkLst>
            <pc:docMk/>
            <pc:sldMk cId="1163392902" sldId="281"/>
            <ac:spMk id="7" creationId="{D94F89DE-8AD6-435D-A272-A2D3F3AE3D27}"/>
          </ac:spMkLst>
        </pc:spChg>
        <pc:spChg chg="mod">
          <ac:chgData name="HERVE Lucie" userId="6b84eed5-32d0-4812-9769-c9b14ac148d9" providerId="ADAL" clId="{A6D03DE9-3AB3-4F96-9923-A76568CB276C}" dt="2022-10-24T12:09:22.606" v="2174" actId="1076"/>
          <ac:spMkLst>
            <pc:docMk/>
            <pc:sldMk cId="1163392902" sldId="281"/>
            <ac:spMk id="8" creationId="{97B764B5-2709-41C6-836F-80AAF9F4DCA5}"/>
          </ac:spMkLst>
        </pc:spChg>
        <pc:spChg chg="add mod">
          <ac:chgData name="HERVE Lucie" userId="6b84eed5-32d0-4812-9769-c9b14ac148d9" providerId="ADAL" clId="{A6D03DE9-3AB3-4F96-9923-A76568CB276C}" dt="2022-10-24T12:09:24.108" v="2175" actId="1076"/>
          <ac:spMkLst>
            <pc:docMk/>
            <pc:sldMk cId="1163392902" sldId="281"/>
            <ac:spMk id="26" creationId="{A180C095-4858-4F79-9174-85B831F0D566}"/>
          </ac:spMkLst>
        </pc:spChg>
        <pc:picChg chg="del">
          <ac:chgData name="HERVE Lucie" userId="6b84eed5-32d0-4812-9769-c9b14ac148d9" providerId="ADAL" clId="{A6D03DE9-3AB3-4F96-9923-A76568CB276C}" dt="2022-10-24T12:04:03.098" v="1821" actId="478"/>
          <ac:picMkLst>
            <pc:docMk/>
            <pc:sldMk cId="1163392902" sldId="281"/>
            <ac:picMk id="9" creationId="{3B35CD8E-0DF8-404B-9B23-59060F77C818}"/>
          </ac:picMkLst>
        </pc:picChg>
        <pc:picChg chg="add mod">
          <ac:chgData name="HERVE Lucie" userId="6b84eed5-32d0-4812-9769-c9b14ac148d9" providerId="ADAL" clId="{A6D03DE9-3AB3-4F96-9923-A76568CB276C}" dt="2022-10-24T12:12:46.395" v="2182" actId="1076"/>
          <ac:picMkLst>
            <pc:docMk/>
            <pc:sldMk cId="1163392902" sldId="281"/>
            <ac:picMk id="10" creationId="{2DD06754-FA3D-45CF-A79B-93145E4C3F7A}"/>
          </ac:picMkLst>
        </pc:picChg>
        <pc:picChg chg="del">
          <ac:chgData name="HERVE Lucie" userId="6b84eed5-32d0-4812-9769-c9b14ac148d9" providerId="ADAL" clId="{A6D03DE9-3AB3-4F96-9923-A76568CB276C}" dt="2022-10-24T12:04:39.493" v="1883" actId="478"/>
          <ac:picMkLst>
            <pc:docMk/>
            <pc:sldMk cId="1163392902" sldId="281"/>
            <ac:picMk id="13" creationId="{6C3E1207-493F-4DA4-89D9-33746C56C98C}"/>
          </ac:picMkLst>
        </pc:picChg>
        <pc:picChg chg="del">
          <ac:chgData name="HERVE Lucie" userId="6b84eed5-32d0-4812-9769-c9b14ac148d9" providerId="ADAL" clId="{A6D03DE9-3AB3-4F96-9923-A76568CB276C}" dt="2022-10-24T12:04:39.493" v="1883" actId="478"/>
          <ac:picMkLst>
            <pc:docMk/>
            <pc:sldMk cId="1163392902" sldId="281"/>
            <ac:picMk id="14" creationId="{5917CA55-FF84-4024-ADB1-9A8B3B9F9D40}"/>
          </ac:picMkLst>
        </pc:picChg>
        <pc:picChg chg="del">
          <ac:chgData name="HERVE Lucie" userId="6b84eed5-32d0-4812-9769-c9b14ac148d9" providerId="ADAL" clId="{A6D03DE9-3AB3-4F96-9923-A76568CB276C}" dt="2022-10-24T12:04:39.493" v="1883" actId="478"/>
          <ac:picMkLst>
            <pc:docMk/>
            <pc:sldMk cId="1163392902" sldId="281"/>
            <ac:picMk id="15" creationId="{30F8413A-0F54-4F4F-9881-E13D4CE228FE}"/>
          </ac:picMkLst>
        </pc:picChg>
        <pc:picChg chg="del">
          <ac:chgData name="HERVE Lucie" userId="6b84eed5-32d0-4812-9769-c9b14ac148d9" providerId="ADAL" clId="{A6D03DE9-3AB3-4F96-9923-A76568CB276C}" dt="2022-10-24T12:04:39.493" v="1883" actId="478"/>
          <ac:picMkLst>
            <pc:docMk/>
            <pc:sldMk cId="1163392902" sldId="281"/>
            <ac:picMk id="16" creationId="{4D6DC2D0-3C33-44F2-B7FE-E81EA67E61D0}"/>
          </ac:picMkLst>
        </pc:picChg>
        <pc:picChg chg="del">
          <ac:chgData name="HERVE Lucie" userId="6b84eed5-32d0-4812-9769-c9b14ac148d9" providerId="ADAL" clId="{A6D03DE9-3AB3-4F96-9923-A76568CB276C}" dt="2022-10-24T12:04:39.493" v="1883" actId="478"/>
          <ac:picMkLst>
            <pc:docMk/>
            <pc:sldMk cId="1163392902" sldId="281"/>
            <ac:picMk id="17" creationId="{8B6CD9C5-F280-45E5-975D-E0323ECBE208}"/>
          </ac:picMkLst>
        </pc:picChg>
        <pc:picChg chg="del">
          <ac:chgData name="HERVE Lucie" userId="6b84eed5-32d0-4812-9769-c9b14ac148d9" providerId="ADAL" clId="{A6D03DE9-3AB3-4F96-9923-A76568CB276C}" dt="2022-10-24T12:04:39.493" v="1883" actId="478"/>
          <ac:picMkLst>
            <pc:docMk/>
            <pc:sldMk cId="1163392902" sldId="281"/>
            <ac:picMk id="18" creationId="{B41E1554-E037-4CAB-860C-D2BD7D12B154}"/>
          </ac:picMkLst>
        </pc:picChg>
        <pc:picChg chg="del">
          <ac:chgData name="HERVE Lucie" userId="6b84eed5-32d0-4812-9769-c9b14ac148d9" providerId="ADAL" clId="{A6D03DE9-3AB3-4F96-9923-A76568CB276C}" dt="2022-10-24T12:04:39.493" v="1883" actId="478"/>
          <ac:picMkLst>
            <pc:docMk/>
            <pc:sldMk cId="1163392902" sldId="281"/>
            <ac:picMk id="19" creationId="{805B4C25-5EA8-429B-9780-FF31DCE3F711}"/>
          </ac:picMkLst>
        </pc:picChg>
        <pc:picChg chg="del">
          <ac:chgData name="HERVE Lucie" userId="6b84eed5-32d0-4812-9769-c9b14ac148d9" providerId="ADAL" clId="{A6D03DE9-3AB3-4F96-9923-A76568CB276C}" dt="2022-10-24T12:04:39.493" v="1883" actId="478"/>
          <ac:picMkLst>
            <pc:docMk/>
            <pc:sldMk cId="1163392902" sldId="281"/>
            <ac:picMk id="20" creationId="{74680D22-6A06-446E-B6EA-83E8A6A04CA1}"/>
          </ac:picMkLst>
        </pc:picChg>
        <pc:picChg chg="del">
          <ac:chgData name="HERVE Lucie" userId="6b84eed5-32d0-4812-9769-c9b14ac148d9" providerId="ADAL" clId="{A6D03DE9-3AB3-4F96-9923-A76568CB276C}" dt="2022-10-24T12:04:39.493" v="1883" actId="478"/>
          <ac:picMkLst>
            <pc:docMk/>
            <pc:sldMk cId="1163392902" sldId="281"/>
            <ac:picMk id="21" creationId="{B2BBE4BD-3292-452C-B1C8-BB8619FDCA16}"/>
          </ac:picMkLst>
        </pc:picChg>
        <pc:picChg chg="del">
          <ac:chgData name="HERVE Lucie" userId="6b84eed5-32d0-4812-9769-c9b14ac148d9" providerId="ADAL" clId="{A6D03DE9-3AB3-4F96-9923-A76568CB276C}" dt="2022-10-24T12:04:39.493" v="1883" actId="478"/>
          <ac:picMkLst>
            <pc:docMk/>
            <pc:sldMk cId="1163392902" sldId="281"/>
            <ac:picMk id="22" creationId="{2CBCD4C6-A901-40CE-9010-6EEAD8B17C4E}"/>
          </ac:picMkLst>
        </pc:picChg>
        <pc:picChg chg="del">
          <ac:chgData name="HERVE Lucie" userId="6b84eed5-32d0-4812-9769-c9b14ac148d9" providerId="ADAL" clId="{A6D03DE9-3AB3-4F96-9923-A76568CB276C}" dt="2022-10-24T12:04:39.493" v="1883" actId="478"/>
          <ac:picMkLst>
            <pc:docMk/>
            <pc:sldMk cId="1163392902" sldId="281"/>
            <ac:picMk id="23" creationId="{7543184A-F5F2-4C18-838B-6DED936B055C}"/>
          </ac:picMkLst>
        </pc:picChg>
        <pc:picChg chg="del">
          <ac:chgData name="HERVE Lucie" userId="6b84eed5-32d0-4812-9769-c9b14ac148d9" providerId="ADAL" clId="{A6D03DE9-3AB3-4F96-9923-A76568CB276C}" dt="2022-10-24T12:04:39.493" v="1883" actId="478"/>
          <ac:picMkLst>
            <pc:docMk/>
            <pc:sldMk cId="1163392902" sldId="281"/>
            <ac:picMk id="24" creationId="{6B4CE63B-68CF-4E40-A41A-13B1F8CE7FF4}"/>
          </ac:picMkLst>
        </pc:picChg>
        <pc:picChg chg="add mod">
          <ac:chgData name="HERVE Lucie" userId="6b84eed5-32d0-4812-9769-c9b14ac148d9" providerId="ADAL" clId="{A6D03DE9-3AB3-4F96-9923-A76568CB276C}" dt="2022-10-24T12:35:21.839" v="2381" actId="1076"/>
          <ac:picMkLst>
            <pc:docMk/>
            <pc:sldMk cId="1163392902" sldId="281"/>
            <ac:picMk id="27" creationId="{B03DF372-9DE8-4D07-B5DB-E52263E13B1E}"/>
          </ac:picMkLst>
        </pc:picChg>
      </pc:sldChg>
      <pc:sldChg chg="addSp delSp modSp add mod">
        <pc:chgData name="HERVE Lucie" userId="6b84eed5-32d0-4812-9769-c9b14ac148d9" providerId="ADAL" clId="{A6D03DE9-3AB3-4F96-9923-A76568CB276C}" dt="2022-11-07T10:51:45.536" v="2874" actId="1076"/>
        <pc:sldMkLst>
          <pc:docMk/>
          <pc:sldMk cId="3467475823" sldId="282"/>
        </pc:sldMkLst>
        <pc:spChg chg="mod">
          <ac:chgData name="HERVE Lucie" userId="6b84eed5-32d0-4812-9769-c9b14ac148d9" providerId="ADAL" clId="{A6D03DE9-3AB3-4F96-9923-A76568CB276C}" dt="2022-10-24T12:22:03.577" v="2191" actId="20577"/>
          <ac:spMkLst>
            <pc:docMk/>
            <pc:sldMk cId="3467475823" sldId="282"/>
            <ac:spMk id="2" creationId="{31C782E0-0124-48C6-8440-35F40185FF4D}"/>
          </ac:spMkLst>
        </pc:spChg>
        <pc:spChg chg="del">
          <ac:chgData name="HERVE Lucie" userId="6b84eed5-32d0-4812-9769-c9b14ac148d9" providerId="ADAL" clId="{A6D03DE9-3AB3-4F96-9923-A76568CB276C}" dt="2022-10-24T12:22:06.930" v="2193" actId="478"/>
          <ac:spMkLst>
            <pc:docMk/>
            <pc:sldMk cId="3467475823" sldId="282"/>
            <ac:spMk id="3" creationId="{02395A28-D554-4102-B3E7-E4068FE994CD}"/>
          </ac:spMkLst>
        </pc:spChg>
        <pc:spChg chg="add del mod">
          <ac:chgData name="HERVE Lucie" userId="6b84eed5-32d0-4812-9769-c9b14ac148d9" providerId="ADAL" clId="{A6D03DE9-3AB3-4F96-9923-A76568CB276C}" dt="2022-10-24T12:22:07.962" v="2194" actId="478"/>
          <ac:spMkLst>
            <pc:docMk/>
            <pc:sldMk cId="3467475823" sldId="282"/>
            <ac:spMk id="5" creationId="{EC5F3D18-7325-4EAA-B06F-5A4BDEBB95A4}"/>
          </ac:spMkLst>
        </pc:spChg>
        <pc:spChg chg="del">
          <ac:chgData name="HERVE Lucie" userId="6b84eed5-32d0-4812-9769-c9b14ac148d9" providerId="ADAL" clId="{A6D03DE9-3AB3-4F96-9923-A76568CB276C}" dt="2022-10-24T12:22:05.650" v="2192" actId="478"/>
          <ac:spMkLst>
            <pc:docMk/>
            <pc:sldMk cId="3467475823" sldId="282"/>
            <ac:spMk id="8" creationId="{97B764B5-2709-41C6-836F-80AAF9F4DCA5}"/>
          </ac:spMkLst>
        </pc:spChg>
        <pc:spChg chg="add mod">
          <ac:chgData name="HERVE Lucie" userId="6b84eed5-32d0-4812-9769-c9b14ac148d9" providerId="ADAL" clId="{A6D03DE9-3AB3-4F96-9923-A76568CB276C}" dt="2022-11-07T10:51:45.536" v="2874" actId="1076"/>
          <ac:spMkLst>
            <pc:docMk/>
            <pc:sldMk cId="3467475823" sldId="282"/>
            <ac:spMk id="27" creationId="{DF442314-AE61-454F-9207-15D241AC9942}"/>
          </ac:spMkLst>
        </pc:spChg>
        <pc:picChg chg="mod">
          <ac:chgData name="HERVE Lucie" userId="6b84eed5-32d0-4812-9769-c9b14ac148d9" providerId="ADAL" clId="{A6D03DE9-3AB3-4F96-9923-A76568CB276C}" dt="2022-10-24T12:22:11.929" v="2196" actId="1076"/>
          <ac:picMkLst>
            <pc:docMk/>
            <pc:sldMk cId="3467475823" sldId="282"/>
            <ac:picMk id="13" creationId="{6C3E1207-493F-4DA4-89D9-33746C56C98C}"/>
          </ac:picMkLst>
        </pc:picChg>
        <pc:picChg chg="mod">
          <ac:chgData name="HERVE Lucie" userId="6b84eed5-32d0-4812-9769-c9b14ac148d9" providerId="ADAL" clId="{A6D03DE9-3AB3-4F96-9923-A76568CB276C}" dt="2022-10-24T12:22:11.929" v="2196" actId="1076"/>
          <ac:picMkLst>
            <pc:docMk/>
            <pc:sldMk cId="3467475823" sldId="282"/>
            <ac:picMk id="14" creationId="{5917CA55-FF84-4024-ADB1-9A8B3B9F9D40}"/>
          </ac:picMkLst>
        </pc:picChg>
        <pc:picChg chg="mod">
          <ac:chgData name="HERVE Lucie" userId="6b84eed5-32d0-4812-9769-c9b14ac148d9" providerId="ADAL" clId="{A6D03DE9-3AB3-4F96-9923-A76568CB276C}" dt="2022-10-24T12:22:11.929" v="2196" actId="1076"/>
          <ac:picMkLst>
            <pc:docMk/>
            <pc:sldMk cId="3467475823" sldId="282"/>
            <ac:picMk id="15" creationId="{30F8413A-0F54-4F4F-9881-E13D4CE228FE}"/>
          </ac:picMkLst>
        </pc:picChg>
        <pc:picChg chg="mod">
          <ac:chgData name="HERVE Lucie" userId="6b84eed5-32d0-4812-9769-c9b14ac148d9" providerId="ADAL" clId="{A6D03DE9-3AB3-4F96-9923-A76568CB276C}" dt="2022-10-24T12:22:11.929" v="2196" actId="1076"/>
          <ac:picMkLst>
            <pc:docMk/>
            <pc:sldMk cId="3467475823" sldId="282"/>
            <ac:picMk id="16" creationId="{4D6DC2D0-3C33-44F2-B7FE-E81EA67E61D0}"/>
          </ac:picMkLst>
        </pc:picChg>
        <pc:picChg chg="mod">
          <ac:chgData name="HERVE Lucie" userId="6b84eed5-32d0-4812-9769-c9b14ac148d9" providerId="ADAL" clId="{A6D03DE9-3AB3-4F96-9923-A76568CB276C}" dt="2022-10-24T12:22:11.929" v="2196" actId="1076"/>
          <ac:picMkLst>
            <pc:docMk/>
            <pc:sldMk cId="3467475823" sldId="282"/>
            <ac:picMk id="17" creationId="{8B6CD9C5-F280-45E5-975D-E0323ECBE208}"/>
          </ac:picMkLst>
        </pc:picChg>
        <pc:picChg chg="mod">
          <ac:chgData name="HERVE Lucie" userId="6b84eed5-32d0-4812-9769-c9b14ac148d9" providerId="ADAL" clId="{A6D03DE9-3AB3-4F96-9923-A76568CB276C}" dt="2022-10-24T12:22:11.929" v="2196" actId="1076"/>
          <ac:picMkLst>
            <pc:docMk/>
            <pc:sldMk cId="3467475823" sldId="282"/>
            <ac:picMk id="18" creationId="{B41E1554-E037-4CAB-860C-D2BD7D12B154}"/>
          </ac:picMkLst>
        </pc:picChg>
        <pc:picChg chg="mod">
          <ac:chgData name="HERVE Lucie" userId="6b84eed5-32d0-4812-9769-c9b14ac148d9" providerId="ADAL" clId="{A6D03DE9-3AB3-4F96-9923-A76568CB276C}" dt="2022-10-24T12:22:11.929" v="2196" actId="1076"/>
          <ac:picMkLst>
            <pc:docMk/>
            <pc:sldMk cId="3467475823" sldId="282"/>
            <ac:picMk id="19" creationId="{805B4C25-5EA8-429B-9780-FF31DCE3F711}"/>
          </ac:picMkLst>
        </pc:picChg>
        <pc:picChg chg="mod">
          <ac:chgData name="HERVE Lucie" userId="6b84eed5-32d0-4812-9769-c9b14ac148d9" providerId="ADAL" clId="{A6D03DE9-3AB3-4F96-9923-A76568CB276C}" dt="2022-10-24T12:22:11.929" v="2196" actId="1076"/>
          <ac:picMkLst>
            <pc:docMk/>
            <pc:sldMk cId="3467475823" sldId="282"/>
            <ac:picMk id="20" creationId="{74680D22-6A06-446E-B6EA-83E8A6A04CA1}"/>
          </ac:picMkLst>
        </pc:picChg>
        <pc:picChg chg="mod">
          <ac:chgData name="HERVE Lucie" userId="6b84eed5-32d0-4812-9769-c9b14ac148d9" providerId="ADAL" clId="{A6D03DE9-3AB3-4F96-9923-A76568CB276C}" dt="2022-10-24T12:22:11.929" v="2196" actId="1076"/>
          <ac:picMkLst>
            <pc:docMk/>
            <pc:sldMk cId="3467475823" sldId="282"/>
            <ac:picMk id="21" creationId="{B2BBE4BD-3292-452C-B1C8-BB8619FDCA16}"/>
          </ac:picMkLst>
        </pc:picChg>
        <pc:picChg chg="mod">
          <ac:chgData name="HERVE Lucie" userId="6b84eed5-32d0-4812-9769-c9b14ac148d9" providerId="ADAL" clId="{A6D03DE9-3AB3-4F96-9923-A76568CB276C}" dt="2022-10-24T12:22:11.929" v="2196" actId="1076"/>
          <ac:picMkLst>
            <pc:docMk/>
            <pc:sldMk cId="3467475823" sldId="282"/>
            <ac:picMk id="22" creationId="{2CBCD4C6-A901-40CE-9010-6EEAD8B17C4E}"/>
          </ac:picMkLst>
        </pc:picChg>
        <pc:picChg chg="mod">
          <ac:chgData name="HERVE Lucie" userId="6b84eed5-32d0-4812-9769-c9b14ac148d9" providerId="ADAL" clId="{A6D03DE9-3AB3-4F96-9923-A76568CB276C}" dt="2022-10-24T12:22:11.929" v="2196" actId="1076"/>
          <ac:picMkLst>
            <pc:docMk/>
            <pc:sldMk cId="3467475823" sldId="282"/>
            <ac:picMk id="23" creationId="{7543184A-F5F2-4C18-838B-6DED936B055C}"/>
          </ac:picMkLst>
        </pc:picChg>
        <pc:picChg chg="mod">
          <ac:chgData name="HERVE Lucie" userId="6b84eed5-32d0-4812-9769-c9b14ac148d9" providerId="ADAL" clId="{A6D03DE9-3AB3-4F96-9923-A76568CB276C}" dt="2022-10-24T12:22:11.929" v="2196" actId="1076"/>
          <ac:picMkLst>
            <pc:docMk/>
            <pc:sldMk cId="3467475823" sldId="282"/>
            <ac:picMk id="24" creationId="{6B4CE63B-68CF-4E40-A41A-13B1F8CE7FF4}"/>
          </ac:picMkLst>
        </pc:picChg>
        <pc:picChg chg="add mod">
          <ac:chgData name="HERVE Lucie" userId="6b84eed5-32d0-4812-9769-c9b14ac148d9" providerId="ADAL" clId="{A6D03DE9-3AB3-4F96-9923-A76568CB276C}" dt="2022-10-24T12:31:55.254" v="2308" actId="1076"/>
          <ac:picMkLst>
            <pc:docMk/>
            <pc:sldMk cId="3467475823" sldId="282"/>
            <ac:picMk id="26" creationId="{0038AC9A-BA4C-41DA-8751-9EA73BC16CDC}"/>
          </ac:picMkLst>
        </pc:picChg>
      </pc:sldChg>
      <pc:sldChg chg="addSp delSp modSp add del mod">
        <pc:chgData name="HERVE Lucie" userId="6b84eed5-32d0-4812-9769-c9b14ac148d9" providerId="ADAL" clId="{A6D03DE9-3AB3-4F96-9923-A76568CB276C}" dt="2022-10-24T12:32:56.066" v="2352" actId="47"/>
        <pc:sldMkLst>
          <pc:docMk/>
          <pc:sldMk cId="3140668926" sldId="283"/>
        </pc:sldMkLst>
        <pc:spChg chg="add del">
          <ac:chgData name="HERVE Lucie" userId="6b84eed5-32d0-4812-9769-c9b14ac148d9" providerId="ADAL" clId="{A6D03DE9-3AB3-4F96-9923-A76568CB276C}" dt="2022-10-24T12:23:56.198" v="2208"/>
          <ac:spMkLst>
            <pc:docMk/>
            <pc:sldMk cId="3140668926" sldId="283"/>
            <ac:spMk id="3" creationId="{A6D4E3D7-FDDF-477B-B876-EF38045DAA83}"/>
          </ac:spMkLst>
        </pc:spChg>
        <pc:picChg chg="add mod modCrop">
          <ac:chgData name="HERVE Lucie" userId="6b84eed5-32d0-4812-9769-c9b14ac148d9" providerId="ADAL" clId="{A6D03DE9-3AB3-4F96-9923-A76568CB276C}" dt="2022-10-24T12:24:12.908" v="2214" actId="1076"/>
          <ac:picMkLst>
            <pc:docMk/>
            <pc:sldMk cId="3140668926" sldId="283"/>
            <ac:picMk id="4" creationId="{8C8AB965-614B-40AE-856B-74699EE5ED70}"/>
          </ac:picMkLst>
        </pc:picChg>
        <pc:picChg chg="del">
          <ac:chgData name="HERVE Lucie" userId="6b84eed5-32d0-4812-9769-c9b14ac148d9" providerId="ADAL" clId="{A6D03DE9-3AB3-4F96-9923-A76568CB276C}" dt="2022-10-24T12:24:14.448" v="2215" actId="478"/>
          <ac:picMkLst>
            <pc:docMk/>
            <pc:sldMk cId="3140668926" sldId="283"/>
            <ac:picMk id="26" creationId="{0038AC9A-BA4C-41DA-8751-9EA73BC16CDC}"/>
          </ac:picMkLst>
        </pc:picChg>
        <pc:picChg chg="add del mod">
          <ac:chgData name="HERVE Lucie" userId="6b84eed5-32d0-4812-9769-c9b14ac148d9" providerId="ADAL" clId="{A6D03DE9-3AB3-4F96-9923-A76568CB276C}" dt="2022-10-24T12:23:47.082" v="2206" actId="478"/>
          <ac:picMkLst>
            <pc:docMk/>
            <pc:sldMk cId="3140668926" sldId="283"/>
            <ac:picMk id="27" creationId="{ECB155BA-FE39-48A4-B623-DF6607D74B60}"/>
          </ac:picMkLst>
        </pc:picChg>
      </pc:sldChg>
      <pc:sldChg chg="addSp delSp modSp add del mod">
        <pc:chgData name="HERVE Lucie" userId="6b84eed5-32d0-4812-9769-c9b14ac148d9" providerId="ADAL" clId="{A6D03DE9-3AB3-4F96-9923-A76568CB276C}" dt="2022-10-24T12:33:35.017" v="2373" actId="47"/>
        <pc:sldMkLst>
          <pc:docMk/>
          <pc:sldMk cId="872207201" sldId="284"/>
        </pc:sldMkLst>
        <pc:spChg chg="add del mod">
          <ac:chgData name="HERVE Lucie" userId="6b84eed5-32d0-4812-9769-c9b14ac148d9" providerId="ADAL" clId="{A6D03DE9-3AB3-4F96-9923-A76568CB276C}" dt="2022-10-24T12:26:44.232" v="2290"/>
          <ac:spMkLst>
            <pc:docMk/>
            <pc:sldMk cId="872207201" sldId="284"/>
            <ac:spMk id="6" creationId="{83DEEB21-881B-4C26-9A84-54CB84B5FEB2}"/>
          </ac:spMkLst>
        </pc:spChg>
        <pc:spChg chg="add mod">
          <ac:chgData name="HERVE Lucie" userId="6b84eed5-32d0-4812-9769-c9b14ac148d9" providerId="ADAL" clId="{A6D03DE9-3AB3-4F96-9923-A76568CB276C}" dt="2022-10-24T12:26:43.752" v="2288" actId="1076"/>
          <ac:spMkLst>
            <pc:docMk/>
            <pc:sldMk cId="872207201" sldId="284"/>
            <ac:spMk id="7" creationId="{459DFBC0-82FC-419D-8FFE-0ACF48EAD500}"/>
          </ac:spMkLst>
        </pc:spChg>
        <pc:picChg chg="add mod">
          <ac:chgData name="HERVE Lucie" userId="6b84eed5-32d0-4812-9769-c9b14ac148d9" providerId="ADAL" clId="{A6D03DE9-3AB3-4F96-9923-A76568CB276C}" dt="2022-10-24T12:26:04.926" v="2219" actId="1076"/>
          <ac:picMkLst>
            <pc:docMk/>
            <pc:sldMk cId="872207201" sldId="284"/>
            <ac:picMk id="5" creationId="{9973E61A-D6C4-4411-A029-161BE9335805}"/>
          </ac:picMkLst>
        </pc:picChg>
      </pc:sldChg>
      <pc:sldChg chg="addSp modSp add del">
        <pc:chgData name="HERVE Lucie" userId="6b84eed5-32d0-4812-9769-c9b14ac148d9" providerId="ADAL" clId="{A6D03DE9-3AB3-4F96-9923-A76568CB276C}" dt="2022-10-24T12:32:01.707" v="2310" actId="47"/>
        <pc:sldMkLst>
          <pc:docMk/>
          <pc:sldMk cId="2686309380" sldId="285"/>
        </pc:sldMkLst>
        <pc:picChg chg="add mod">
          <ac:chgData name="HERVE Lucie" userId="6b84eed5-32d0-4812-9769-c9b14ac148d9" providerId="ADAL" clId="{A6D03DE9-3AB3-4F96-9923-A76568CB276C}" dt="2022-10-24T12:31:44.091" v="2307"/>
          <ac:picMkLst>
            <pc:docMk/>
            <pc:sldMk cId="2686309380" sldId="285"/>
            <ac:picMk id="27" creationId="{64D96DE3-1570-4AA8-89DF-9EEF2128D6A3}"/>
          </ac:picMkLst>
        </pc:picChg>
      </pc:sldChg>
      <pc:sldChg chg="addSp delSp modSp add mod">
        <pc:chgData name="HERVE Lucie" userId="6b84eed5-32d0-4812-9769-c9b14ac148d9" providerId="ADAL" clId="{A6D03DE9-3AB3-4F96-9923-A76568CB276C}" dt="2022-11-07T10:52:05.825" v="2931" actId="20577"/>
        <pc:sldMkLst>
          <pc:docMk/>
          <pc:sldMk cId="4119256037" sldId="286"/>
        </pc:sldMkLst>
        <pc:spChg chg="add mod">
          <ac:chgData name="HERVE Lucie" userId="6b84eed5-32d0-4812-9769-c9b14ac148d9" providerId="ADAL" clId="{A6D03DE9-3AB3-4F96-9923-A76568CB276C}" dt="2022-11-07T10:52:05.825" v="2931" actId="20577"/>
          <ac:spMkLst>
            <pc:docMk/>
            <pc:sldMk cId="4119256037" sldId="286"/>
            <ac:spMk id="27" creationId="{63934B13-D527-4D8C-BF1E-0AAE1A8455DB}"/>
          </ac:spMkLst>
        </pc:spChg>
        <pc:picChg chg="add mod modCrop">
          <ac:chgData name="HERVE Lucie" userId="6b84eed5-32d0-4812-9769-c9b14ac148d9" providerId="ADAL" clId="{A6D03DE9-3AB3-4F96-9923-A76568CB276C}" dt="2022-11-07T10:45:13.970" v="2499" actId="14100"/>
          <ac:picMkLst>
            <pc:docMk/>
            <pc:sldMk cId="4119256037" sldId="286"/>
            <ac:picMk id="3" creationId="{12A6FC16-4723-46EA-8880-7825C7F57652}"/>
          </ac:picMkLst>
        </pc:picChg>
        <pc:picChg chg="add del mod">
          <ac:chgData name="HERVE Lucie" userId="6b84eed5-32d0-4812-9769-c9b14ac148d9" providerId="ADAL" clId="{A6D03DE9-3AB3-4F96-9923-A76568CB276C}" dt="2022-11-04T07:51:14.134" v="2392" actId="478"/>
          <ac:picMkLst>
            <pc:docMk/>
            <pc:sldMk cId="4119256037" sldId="286"/>
            <ac:picMk id="4" creationId="{E22BE07C-0594-40A1-92C5-307D5CF5739B}"/>
          </ac:picMkLst>
        </pc:picChg>
        <pc:picChg chg="del">
          <ac:chgData name="HERVE Lucie" userId="6b84eed5-32d0-4812-9769-c9b14ac148d9" providerId="ADAL" clId="{A6D03DE9-3AB3-4F96-9923-A76568CB276C}" dt="2022-11-04T07:49:57.259" v="2382" actId="478"/>
          <ac:picMkLst>
            <pc:docMk/>
            <pc:sldMk cId="4119256037" sldId="286"/>
            <ac:picMk id="26" creationId="{0038AC9A-BA4C-41DA-8751-9EA73BC16CDC}"/>
          </ac:picMkLst>
        </pc:picChg>
      </pc:sldChg>
      <pc:sldChg chg="addSp delSp modSp add mod">
        <pc:chgData name="HERVE Lucie" userId="6b84eed5-32d0-4812-9769-c9b14ac148d9" providerId="ADAL" clId="{A6D03DE9-3AB3-4F96-9923-A76568CB276C}" dt="2022-11-07T10:52:42.095" v="2967" actId="1076"/>
        <pc:sldMkLst>
          <pc:docMk/>
          <pc:sldMk cId="2998873099" sldId="287"/>
        </pc:sldMkLst>
        <pc:spChg chg="del mod">
          <ac:chgData name="HERVE Lucie" userId="6b84eed5-32d0-4812-9769-c9b14ac148d9" providerId="ADAL" clId="{A6D03DE9-3AB3-4F96-9923-A76568CB276C}" dt="2022-10-24T12:33:07.170" v="2357" actId="478"/>
          <ac:spMkLst>
            <pc:docMk/>
            <pc:sldMk cId="2998873099" sldId="287"/>
            <ac:spMk id="27" creationId="{63934B13-D527-4D8C-BF1E-0AAE1A8455DB}"/>
          </ac:spMkLst>
        </pc:spChg>
        <pc:spChg chg="add mod">
          <ac:chgData name="HERVE Lucie" userId="6b84eed5-32d0-4812-9769-c9b14ac148d9" providerId="ADAL" clId="{A6D03DE9-3AB3-4F96-9923-A76568CB276C}" dt="2022-11-07T10:52:42.095" v="2967" actId="1076"/>
          <ac:spMkLst>
            <pc:docMk/>
            <pc:sldMk cId="2998873099" sldId="287"/>
            <ac:spMk id="29" creationId="{00C0A2EE-E7FC-445E-B3B2-5936A61F64E9}"/>
          </ac:spMkLst>
        </pc:spChg>
        <pc:picChg chg="del">
          <ac:chgData name="HERVE Lucie" userId="6b84eed5-32d0-4812-9769-c9b14ac148d9" providerId="ADAL" clId="{A6D03DE9-3AB3-4F96-9923-A76568CB276C}" dt="2022-10-24T12:33:03.425" v="2354" actId="478"/>
          <ac:picMkLst>
            <pc:docMk/>
            <pc:sldMk cId="2998873099" sldId="287"/>
            <ac:picMk id="4" creationId="{E22BE07C-0594-40A1-92C5-307D5CF5739B}"/>
          </ac:picMkLst>
        </pc:picChg>
        <pc:picChg chg="del mod">
          <ac:chgData name="HERVE Lucie" userId="6b84eed5-32d0-4812-9769-c9b14ac148d9" providerId="ADAL" clId="{A6D03DE9-3AB3-4F96-9923-A76568CB276C}" dt="2022-11-04T07:51:25.793" v="2395" actId="478"/>
          <ac:picMkLst>
            <pc:docMk/>
            <pc:sldMk cId="2998873099" sldId="287"/>
            <ac:picMk id="26" creationId="{0038AC9A-BA4C-41DA-8751-9EA73BC16CDC}"/>
          </ac:picMkLst>
        </pc:picChg>
        <pc:picChg chg="add mod">
          <ac:chgData name="HERVE Lucie" userId="6b84eed5-32d0-4812-9769-c9b14ac148d9" providerId="ADAL" clId="{A6D03DE9-3AB3-4F96-9923-A76568CB276C}" dt="2022-11-07T10:51:16.256" v="2807" actId="1076"/>
          <ac:picMkLst>
            <pc:docMk/>
            <pc:sldMk cId="2998873099" sldId="287"/>
            <ac:picMk id="26" creationId="{D6DB65E7-DD02-4AEE-86A6-4AC5C3C82BE9}"/>
          </ac:picMkLst>
        </pc:picChg>
        <pc:picChg chg="add del mod">
          <ac:chgData name="HERVE Lucie" userId="6b84eed5-32d0-4812-9769-c9b14ac148d9" providerId="ADAL" clId="{A6D03DE9-3AB3-4F96-9923-A76568CB276C}" dt="2022-11-07T10:51:08.640" v="2802" actId="478"/>
          <ac:picMkLst>
            <pc:docMk/>
            <pc:sldMk cId="2998873099" sldId="287"/>
            <ac:picMk id="27" creationId="{BD1C95E1-B73D-48CB-8D1A-EC67799F9134}"/>
          </ac:picMkLst>
        </pc:picChg>
        <pc:picChg chg="add mod">
          <ac:chgData name="HERVE Lucie" userId="6b84eed5-32d0-4812-9769-c9b14ac148d9" providerId="ADAL" clId="{A6D03DE9-3AB3-4F96-9923-A76568CB276C}" dt="2022-10-24T12:33:15.544" v="2361" actId="1076"/>
          <ac:picMkLst>
            <pc:docMk/>
            <pc:sldMk cId="2998873099" sldId="287"/>
            <ac:picMk id="28" creationId="{F5EC7533-2024-43C3-B1F2-7346588A354F}"/>
          </ac:picMkLst>
        </pc:picChg>
      </pc:sldChg>
    </pc:docChg>
  </pc:docChgLst>
  <pc:docChgLst>
    <pc:chgData name="HERVE Lucie" userId="6b84eed5-32d0-4812-9769-c9b14ac148d9" providerId="ADAL" clId="{D114D291-C4CB-4C7B-BB1E-758B759A0FC2}"/>
    <pc:docChg chg="undo addSld delSld modSld">
      <pc:chgData name="HERVE Lucie" userId="6b84eed5-32d0-4812-9769-c9b14ac148d9" providerId="ADAL" clId="{D114D291-C4CB-4C7B-BB1E-758B759A0FC2}" dt="2022-02-02T16:02:27.119" v="16" actId="20577"/>
      <pc:docMkLst>
        <pc:docMk/>
      </pc:docMkLst>
      <pc:sldChg chg="modSp">
        <pc:chgData name="HERVE Lucie" userId="6b84eed5-32d0-4812-9769-c9b14ac148d9" providerId="ADAL" clId="{D114D291-C4CB-4C7B-BB1E-758B759A0FC2}" dt="2022-02-02T16:02:27.119" v="16" actId="20577"/>
        <pc:sldMkLst>
          <pc:docMk/>
          <pc:sldMk cId="2115037150" sldId="256"/>
        </pc:sldMkLst>
        <pc:spChg chg="mod">
          <ac:chgData name="HERVE Lucie" userId="6b84eed5-32d0-4812-9769-c9b14ac148d9" providerId="ADAL" clId="{D114D291-C4CB-4C7B-BB1E-758B759A0FC2}" dt="2022-02-02T16:02:27.119" v="16" actId="20577"/>
          <ac:spMkLst>
            <pc:docMk/>
            <pc:sldMk cId="2115037150" sldId="256"/>
            <ac:spMk id="2" creationId="{8D9AB957-F324-41BA-BA60-EFDFC8BB7A03}"/>
          </ac:spMkLst>
        </pc:spChg>
      </pc:sldChg>
      <pc:sldChg chg="del">
        <pc:chgData name="HERVE Lucie" userId="6b84eed5-32d0-4812-9769-c9b14ac148d9" providerId="ADAL" clId="{D114D291-C4CB-4C7B-BB1E-758B759A0FC2}" dt="2022-02-02T15:45:32.252" v="0" actId="2696"/>
        <pc:sldMkLst>
          <pc:docMk/>
          <pc:sldMk cId="3074884585" sldId="264"/>
        </pc:sldMkLst>
      </pc:sldChg>
      <pc:sldChg chg="del">
        <pc:chgData name="HERVE Lucie" userId="6b84eed5-32d0-4812-9769-c9b14ac148d9" providerId="ADAL" clId="{D114D291-C4CB-4C7B-BB1E-758B759A0FC2}" dt="2022-02-02T15:45:32.258" v="1" actId="2696"/>
        <pc:sldMkLst>
          <pc:docMk/>
          <pc:sldMk cId="3093055671" sldId="265"/>
        </pc:sldMkLst>
      </pc:sldChg>
      <pc:sldChg chg="del">
        <pc:chgData name="HERVE Lucie" userId="6b84eed5-32d0-4812-9769-c9b14ac148d9" providerId="ADAL" clId="{D114D291-C4CB-4C7B-BB1E-758B759A0FC2}" dt="2022-02-02T15:45:32.297" v="4" actId="2696"/>
        <pc:sldMkLst>
          <pc:docMk/>
          <pc:sldMk cId="3058170558" sldId="266"/>
        </pc:sldMkLst>
      </pc:sldChg>
      <pc:sldChg chg="del">
        <pc:chgData name="HERVE Lucie" userId="6b84eed5-32d0-4812-9769-c9b14ac148d9" providerId="ADAL" clId="{D114D291-C4CB-4C7B-BB1E-758B759A0FC2}" dt="2022-02-02T15:45:32.318" v="6" actId="2696"/>
        <pc:sldMkLst>
          <pc:docMk/>
          <pc:sldMk cId="2067804155" sldId="267"/>
        </pc:sldMkLst>
      </pc:sldChg>
      <pc:sldChg chg="del">
        <pc:chgData name="HERVE Lucie" userId="6b84eed5-32d0-4812-9769-c9b14ac148d9" providerId="ADAL" clId="{D114D291-C4CB-4C7B-BB1E-758B759A0FC2}" dt="2022-02-02T15:45:32.325" v="7" actId="2696"/>
        <pc:sldMkLst>
          <pc:docMk/>
          <pc:sldMk cId="3221943763" sldId="268"/>
        </pc:sldMkLst>
      </pc:sldChg>
      <pc:sldChg chg="del">
        <pc:chgData name="HERVE Lucie" userId="6b84eed5-32d0-4812-9769-c9b14ac148d9" providerId="ADAL" clId="{D114D291-C4CB-4C7B-BB1E-758B759A0FC2}" dt="2022-02-02T15:45:32.310" v="5" actId="2696"/>
        <pc:sldMkLst>
          <pc:docMk/>
          <pc:sldMk cId="3638464306" sldId="270"/>
        </pc:sldMkLst>
      </pc:sldChg>
      <pc:sldChg chg="del">
        <pc:chgData name="HERVE Lucie" userId="6b84eed5-32d0-4812-9769-c9b14ac148d9" providerId="ADAL" clId="{D114D291-C4CB-4C7B-BB1E-758B759A0FC2}" dt="2022-02-02T15:45:32.283" v="3" actId="2696"/>
        <pc:sldMkLst>
          <pc:docMk/>
          <pc:sldMk cId="1504764632" sldId="273"/>
        </pc:sldMkLst>
      </pc:sldChg>
      <pc:sldChg chg="del">
        <pc:chgData name="HERVE Lucie" userId="6b84eed5-32d0-4812-9769-c9b14ac148d9" providerId="ADAL" clId="{D114D291-C4CB-4C7B-BB1E-758B759A0FC2}" dt="2022-02-02T15:45:32.267" v="2" actId="2696"/>
        <pc:sldMkLst>
          <pc:docMk/>
          <pc:sldMk cId="1514923063" sldId="274"/>
        </pc:sldMkLst>
      </pc:sldChg>
      <pc:sldChg chg="addSp delSp modSp add">
        <pc:chgData name="HERVE Lucie" userId="6b84eed5-32d0-4812-9769-c9b14ac148d9" providerId="ADAL" clId="{D114D291-C4CB-4C7B-BB1E-758B759A0FC2}" dt="2022-02-02T15:47:09.464" v="12"/>
        <pc:sldMkLst>
          <pc:docMk/>
          <pc:sldMk cId="2095491230" sldId="277"/>
        </pc:sldMkLst>
        <pc:spChg chg="add del mod">
          <ac:chgData name="HERVE Lucie" userId="6b84eed5-32d0-4812-9769-c9b14ac148d9" providerId="ADAL" clId="{D114D291-C4CB-4C7B-BB1E-758B759A0FC2}" dt="2022-02-02T15:47:09.464" v="12"/>
          <ac:spMkLst>
            <pc:docMk/>
            <pc:sldMk cId="2095491230" sldId="277"/>
            <ac:spMk id="10" creationId="{0352FEED-5962-423A-8C73-723A969F372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512A695-9681-4136-BDC7-AC506784D0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C614EF4-B129-4764-BDB7-ABE7170993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D7DE2A-8377-4BAC-BA22-81376FF7E523}" type="datetimeFigureOut">
              <a:rPr lang="fr-FR" smtClean="0"/>
              <a:t>07/11/2022</a:t>
            </a:fld>
            <a:endParaRPr lang="fr-FR"/>
          </a:p>
        </p:txBody>
      </p:sp>
      <p:sp>
        <p:nvSpPr>
          <p:cNvPr id="4" name="Espace réservé du pied de page 3">
            <a:extLst>
              <a:ext uri="{FF2B5EF4-FFF2-40B4-BE49-F238E27FC236}">
                <a16:creationId xmlns:a16="http://schemas.microsoft.com/office/drawing/2014/main" id="{4F13236F-DE44-4F75-9F1E-5EF642DAA8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D10B8BF-426C-4649-A9F2-F48D13A577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35BF6F-7D06-4FC4-8307-FE6AD2CD266E}" type="slidenum">
              <a:rPr lang="fr-FR" smtClean="0"/>
              <a:t>‹N°›</a:t>
            </a:fld>
            <a:endParaRPr lang="fr-FR"/>
          </a:p>
        </p:txBody>
      </p:sp>
    </p:spTree>
    <p:extLst>
      <p:ext uri="{BB962C8B-B14F-4D97-AF65-F5344CB8AC3E}">
        <p14:creationId xmlns:p14="http://schemas.microsoft.com/office/powerpoint/2010/main" val="2058769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FDD24-80B1-45BF-B54F-4280B7A9FE3F}" type="datetimeFigureOut">
              <a:rPr lang="fr-FR" smtClean="0"/>
              <a:t>07/11/2022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028DD-8095-46F9-BBD7-CE46F62A0524}" type="slidenum">
              <a:rPr lang="fr-FR" smtClean="0"/>
              <a:t>‹N°›</a:t>
            </a:fld>
            <a:endParaRPr lang="fr-FR"/>
          </a:p>
        </p:txBody>
      </p:sp>
    </p:spTree>
    <p:extLst>
      <p:ext uri="{BB962C8B-B14F-4D97-AF65-F5344CB8AC3E}">
        <p14:creationId xmlns:p14="http://schemas.microsoft.com/office/powerpoint/2010/main" val="2295163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Expliquer la Q&amp;A ou à </a:t>
            </a:r>
            <a:r>
              <a:rPr lang="fr-FR"/>
              <a:t>la fin lever </a:t>
            </a:r>
            <a:r>
              <a:rPr lang="fr-FR" dirty="0"/>
              <a:t>la main</a:t>
            </a:r>
          </a:p>
        </p:txBody>
      </p:sp>
      <p:sp>
        <p:nvSpPr>
          <p:cNvPr id="4" name="Espace réservé du numéro de diapositive 3"/>
          <p:cNvSpPr>
            <a:spLocks noGrp="1"/>
          </p:cNvSpPr>
          <p:nvPr>
            <p:ph type="sldNum" sz="quarter" idx="5"/>
          </p:nvPr>
        </p:nvSpPr>
        <p:spPr/>
        <p:txBody>
          <a:bodyPr/>
          <a:lstStyle/>
          <a:p>
            <a:fld id="{488028DD-8095-46F9-BBD7-CE46F62A0524}" type="slidenum">
              <a:rPr lang="fr-FR" smtClean="0"/>
              <a:t>1</a:t>
            </a:fld>
            <a:endParaRPr lang="fr-FR"/>
          </a:p>
        </p:txBody>
      </p:sp>
    </p:spTree>
    <p:extLst>
      <p:ext uri="{BB962C8B-B14F-4D97-AF65-F5344CB8AC3E}">
        <p14:creationId xmlns:p14="http://schemas.microsoft.com/office/powerpoint/2010/main" val="342366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Poser la question -&gt; selon le nombre de personnes, via une appli ou en direct?</a:t>
            </a:r>
          </a:p>
          <a:p>
            <a:endParaRPr lang="fr-FR" dirty="0"/>
          </a:p>
          <a:p>
            <a:r>
              <a:rPr lang="fr-FR" dirty="0"/>
              <a:t>Communauté d’énergie ou projet citoyen d’ENR? </a:t>
            </a:r>
            <a:r>
              <a:rPr lang="fr-FR" b="0" i="0" dirty="0">
                <a:solidFill>
                  <a:srgbClr val="108670"/>
                </a:solidFill>
                <a:effectLst/>
                <a:latin typeface="WordVisi_MSFontService"/>
              </a:rPr>
              <a:t>projet pour lequel des particuliers ont pu s’investir de manière très large : dans son financement, son montage et/ou dans sa gouvernance en cours de fonctionnement. Les projets peuvent avoir été initiés par des citoyens, des développeurs professionnels et/ou des collectivités</a:t>
            </a:r>
            <a:endParaRPr lang="fr-FR" dirty="0"/>
          </a:p>
        </p:txBody>
      </p:sp>
      <p:sp>
        <p:nvSpPr>
          <p:cNvPr id="4" name="Espace réservé du numéro de diapositive 3"/>
          <p:cNvSpPr>
            <a:spLocks noGrp="1"/>
          </p:cNvSpPr>
          <p:nvPr>
            <p:ph type="sldNum" sz="quarter" idx="5"/>
          </p:nvPr>
        </p:nvSpPr>
        <p:spPr/>
        <p:txBody>
          <a:bodyPr/>
          <a:lstStyle/>
          <a:p>
            <a:fld id="{488028DD-8095-46F9-BBD7-CE46F62A0524}" type="slidenum">
              <a:rPr lang="fr-FR" smtClean="0"/>
              <a:t>2</a:t>
            </a:fld>
            <a:endParaRPr lang="fr-FR"/>
          </a:p>
        </p:txBody>
      </p:sp>
    </p:spTree>
    <p:extLst>
      <p:ext uri="{BB962C8B-B14F-4D97-AF65-F5344CB8AC3E}">
        <p14:creationId xmlns:p14="http://schemas.microsoft.com/office/powerpoint/2010/main" val="278486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8028DD-8095-46F9-BBD7-CE46F62A0524}" type="slidenum">
              <a:rPr lang="fr-FR" smtClean="0"/>
              <a:t>3</a:t>
            </a:fld>
            <a:endParaRPr lang="fr-FR"/>
          </a:p>
        </p:txBody>
      </p:sp>
    </p:spTree>
    <p:extLst>
      <p:ext uri="{BB962C8B-B14F-4D97-AF65-F5344CB8AC3E}">
        <p14:creationId xmlns:p14="http://schemas.microsoft.com/office/powerpoint/2010/main" val="51310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Poser la question -&gt; selon le nombre de personnes, via une appli ou en direct? Nuage de mots?</a:t>
            </a:r>
          </a:p>
        </p:txBody>
      </p:sp>
      <p:sp>
        <p:nvSpPr>
          <p:cNvPr id="4" name="Espace réservé du numéro de diapositive 3"/>
          <p:cNvSpPr>
            <a:spLocks noGrp="1"/>
          </p:cNvSpPr>
          <p:nvPr>
            <p:ph type="sldNum" sz="quarter" idx="5"/>
          </p:nvPr>
        </p:nvSpPr>
        <p:spPr/>
        <p:txBody>
          <a:bodyPr/>
          <a:lstStyle/>
          <a:p>
            <a:fld id="{488028DD-8095-46F9-BBD7-CE46F62A0524}" type="slidenum">
              <a:rPr lang="fr-FR" smtClean="0"/>
              <a:t>4</a:t>
            </a:fld>
            <a:endParaRPr lang="fr-FR"/>
          </a:p>
        </p:txBody>
      </p:sp>
    </p:spTree>
    <p:extLst>
      <p:ext uri="{BB962C8B-B14F-4D97-AF65-F5344CB8AC3E}">
        <p14:creationId xmlns:p14="http://schemas.microsoft.com/office/powerpoint/2010/main" val="1274856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Poser la question -&gt; selon le nombre de personnes, via une appli ou en direct?</a:t>
            </a:r>
          </a:p>
        </p:txBody>
      </p:sp>
      <p:sp>
        <p:nvSpPr>
          <p:cNvPr id="4" name="Espace réservé du numéro de diapositive 3"/>
          <p:cNvSpPr>
            <a:spLocks noGrp="1"/>
          </p:cNvSpPr>
          <p:nvPr>
            <p:ph type="sldNum" sz="quarter" idx="5"/>
          </p:nvPr>
        </p:nvSpPr>
        <p:spPr/>
        <p:txBody>
          <a:bodyPr/>
          <a:lstStyle/>
          <a:p>
            <a:fld id="{488028DD-8095-46F9-BBD7-CE46F62A0524}" type="slidenum">
              <a:rPr lang="fr-FR" smtClean="0"/>
              <a:t>5</a:t>
            </a:fld>
            <a:endParaRPr lang="fr-FR"/>
          </a:p>
        </p:txBody>
      </p:sp>
    </p:spTree>
    <p:extLst>
      <p:ext uri="{BB962C8B-B14F-4D97-AF65-F5344CB8AC3E}">
        <p14:creationId xmlns:p14="http://schemas.microsoft.com/office/powerpoint/2010/main" val="159603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Poser la question -&gt; selon le nombre de personnes, via une appli ou en direct? Nuage de mots?</a:t>
            </a:r>
          </a:p>
        </p:txBody>
      </p:sp>
      <p:sp>
        <p:nvSpPr>
          <p:cNvPr id="4" name="Espace réservé du numéro de diapositive 3"/>
          <p:cNvSpPr>
            <a:spLocks noGrp="1"/>
          </p:cNvSpPr>
          <p:nvPr>
            <p:ph type="sldNum" sz="quarter" idx="5"/>
          </p:nvPr>
        </p:nvSpPr>
        <p:spPr/>
        <p:txBody>
          <a:bodyPr/>
          <a:lstStyle/>
          <a:p>
            <a:fld id="{488028DD-8095-46F9-BBD7-CE46F62A0524}" type="slidenum">
              <a:rPr lang="fr-FR" smtClean="0"/>
              <a:t>6</a:t>
            </a:fld>
            <a:endParaRPr lang="fr-FR"/>
          </a:p>
        </p:txBody>
      </p:sp>
    </p:spTree>
    <p:extLst>
      <p:ext uri="{BB962C8B-B14F-4D97-AF65-F5344CB8AC3E}">
        <p14:creationId xmlns:p14="http://schemas.microsoft.com/office/powerpoint/2010/main" val="153693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Poser la question -&gt; selon le nombre de personnes, via une appli ou en direct?</a:t>
            </a:r>
          </a:p>
        </p:txBody>
      </p:sp>
      <p:sp>
        <p:nvSpPr>
          <p:cNvPr id="4" name="Espace réservé du numéro de diapositive 3"/>
          <p:cNvSpPr>
            <a:spLocks noGrp="1"/>
          </p:cNvSpPr>
          <p:nvPr>
            <p:ph type="sldNum" sz="quarter" idx="5"/>
          </p:nvPr>
        </p:nvSpPr>
        <p:spPr/>
        <p:txBody>
          <a:bodyPr/>
          <a:lstStyle/>
          <a:p>
            <a:fld id="{488028DD-8095-46F9-BBD7-CE46F62A0524}" type="slidenum">
              <a:rPr lang="fr-FR" smtClean="0"/>
              <a:t>7</a:t>
            </a:fld>
            <a:endParaRPr lang="fr-FR"/>
          </a:p>
        </p:txBody>
      </p:sp>
    </p:spTree>
    <p:extLst>
      <p:ext uri="{BB962C8B-B14F-4D97-AF65-F5344CB8AC3E}">
        <p14:creationId xmlns:p14="http://schemas.microsoft.com/office/powerpoint/2010/main" val="2570509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Faire voter : initiatives individuelle ou collective? </a:t>
            </a:r>
          </a:p>
        </p:txBody>
      </p:sp>
      <p:sp>
        <p:nvSpPr>
          <p:cNvPr id="4" name="Espace réservé du numéro de diapositive 3"/>
          <p:cNvSpPr>
            <a:spLocks noGrp="1"/>
          </p:cNvSpPr>
          <p:nvPr>
            <p:ph type="sldNum" sz="quarter" idx="5"/>
          </p:nvPr>
        </p:nvSpPr>
        <p:spPr/>
        <p:txBody>
          <a:bodyPr/>
          <a:lstStyle/>
          <a:p>
            <a:fld id="{488028DD-8095-46F9-BBD7-CE46F62A0524}" type="slidenum">
              <a:rPr lang="fr-FR" smtClean="0"/>
              <a:t>8</a:t>
            </a:fld>
            <a:endParaRPr lang="fr-FR"/>
          </a:p>
        </p:txBody>
      </p:sp>
    </p:spTree>
    <p:extLst>
      <p:ext uri="{BB962C8B-B14F-4D97-AF65-F5344CB8AC3E}">
        <p14:creationId xmlns:p14="http://schemas.microsoft.com/office/powerpoint/2010/main" val="1943216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Contact + SI</a:t>
            </a:r>
          </a:p>
        </p:txBody>
      </p:sp>
      <p:sp>
        <p:nvSpPr>
          <p:cNvPr id="4" name="Espace réservé du numéro de diapositive 3"/>
          <p:cNvSpPr>
            <a:spLocks noGrp="1"/>
          </p:cNvSpPr>
          <p:nvPr>
            <p:ph type="sldNum" sz="quarter" idx="5"/>
          </p:nvPr>
        </p:nvSpPr>
        <p:spPr/>
        <p:txBody>
          <a:bodyPr/>
          <a:lstStyle/>
          <a:p>
            <a:fld id="{488028DD-8095-46F9-BBD7-CE46F62A0524}" type="slidenum">
              <a:rPr lang="fr-FR" smtClean="0"/>
              <a:t>15</a:t>
            </a:fld>
            <a:endParaRPr lang="fr-FR"/>
          </a:p>
        </p:txBody>
      </p:sp>
    </p:spTree>
    <p:extLst>
      <p:ext uri="{BB962C8B-B14F-4D97-AF65-F5344CB8AC3E}">
        <p14:creationId xmlns:p14="http://schemas.microsoft.com/office/powerpoint/2010/main" val="2423793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5158260-9707-478F-8F45-61CFD01B2D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079500"/>
            <a:ext cx="9144000" cy="5778500"/>
          </a:xfrm>
          <a:prstGeom prst="rect">
            <a:avLst/>
          </a:prstGeom>
        </p:spPr>
      </p:pic>
      <p:sp>
        <p:nvSpPr>
          <p:cNvPr id="2" name="Title 1"/>
          <p:cNvSpPr>
            <a:spLocks noGrp="1"/>
          </p:cNvSpPr>
          <p:nvPr>
            <p:ph type="ctrTitle"/>
          </p:nvPr>
        </p:nvSpPr>
        <p:spPr>
          <a:xfrm>
            <a:off x="363985" y="2300927"/>
            <a:ext cx="4208015" cy="1307967"/>
          </a:xfrm>
        </p:spPr>
        <p:txBody>
          <a:bodyPr anchor="t">
            <a:noAutofit/>
          </a:bodyPr>
          <a:lstStyle>
            <a:lvl1pPr algn="l">
              <a:lnSpc>
                <a:spcPct val="70000"/>
              </a:lnSpc>
              <a:defRPr sz="3200">
                <a:solidFill>
                  <a:schemeClr val="bg1"/>
                </a:solidFill>
                <a:latin typeface="+mn-lt"/>
              </a:defRPr>
            </a:lvl1pPr>
          </a:lstStyle>
          <a:p>
            <a:r>
              <a:rPr lang="fr-FR"/>
              <a:t>Modifiez le style du titre</a:t>
            </a:r>
            <a:endParaRPr lang="en-US"/>
          </a:p>
        </p:txBody>
      </p:sp>
      <p:pic>
        <p:nvPicPr>
          <p:cNvPr id="6" name="Image 5">
            <a:extLst>
              <a:ext uri="{FF2B5EF4-FFF2-40B4-BE49-F238E27FC236}">
                <a16:creationId xmlns:a16="http://schemas.microsoft.com/office/drawing/2014/main" id="{3FD84880-7FF8-4740-8811-B1ED1ECF0C9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3159"/>
            <a:ext cx="4255377" cy="2078695"/>
          </a:xfrm>
          <a:prstGeom prst="rect">
            <a:avLst/>
          </a:prstGeom>
        </p:spPr>
      </p:pic>
      <p:pic>
        <p:nvPicPr>
          <p:cNvPr id="9" name="Image 8" descr="Une image contenant herbe&#10;&#10;Description générée automatiquement">
            <a:extLst>
              <a:ext uri="{FF2B5EF4-FFF2-40B4-BE49-F238E27FC236}">
                <a16:creationId xmlns:a16="http://schemas.microsoft.com/office/drawing/2014/main" id="{334F5422-C37A-424F-88B2-B928AE53FB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0994" y="1042506"/>
            <a:ext cx="3853006" cy="4663844"/>
          </a:xfrm>
          <a:prstGeom prst="rect">
            <a:avLst/>
          </a:prstGeom>
        </p:spPr>
      </p:pic>
      <p:cxnSp>
        <p:nvCxnSpPr>
          <p:cNvPr id="11" name="Connecteur droit 10">
            <a:extLst>
              <a:ext uri="{FF2B5EF4-FFF2-40B4-BE49-F238E27FC236}">
                <a16:creationId xmlns:a16="http://schemas.microsoft.com/office/drawing/2014/main" id="{3C1C2F9C-2BDA-409B-8494-E0A53A1C34C1}"/>
              </a:ext>
            </a:extLst>
          </p:cNvPr>
          <p:cNvCxnSpPr/>
          <p:nvPr userDrawn="1"/>
        </p:nvCxnSpPr>
        <p:spPr>
          <a:xfrm>
            <a:off x="355223" y="3608894"/>
            <a:ext cx="42080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73A57DB3-1ACC-4FF4-A0FA-9B1D2B684E7D}"/>
              </a:ext>
            </a:extLst>
          </p:cNvPr>
          <p:cNvSpPr txBox="1"/>
          <p:nvPr userDrawn="1"/>
        </p:nvSpPr>
        <p:spPr>
          <a:xfrm>
            <a:off x="1284890" y="5502567"/>
            <a:ext cx="3641656" cy="707886"/>
          </a:xfrm>
          <a:prstGeom prst="rect">
            <a:avLst/>
          </a:prstGeom>
          <a:noFill/>
        </p:spPr>
        <p:txBody>
          <a:bodyPr wrap="square" rtlCol="0">
            <a:spAutoFit/>
          </a:bodyPr>
          <a:lstStyle/>
          <a:p>
            <a:pPr algn="l"/>
            <a:r>
              <a:rPr lang="en-US" sz="800" b="0" i="1" u="none" strike="noStrike" baseline="0">
                <a:solidFill>
                  <a:srgbClr val="FFFFFF"/>
                </a:solidFill>
                <a:latin typeface="+mn-lt"/>
              </a:rPr>
              <a:t>LIFE20 GIC/FR/001820 -LIFE_LETsGO4Climate</a:t>
            </a:r>
          </a:p>
          <a:p>
            <a:pPr algn="l"/>
            <a:r>
              <a:rPr lang="en-US" sz="800" b="0" i="1" u="none" strike="noStrike" baseline="0">
                <a:solidFill>
                  <a:srgbClr val="FFFFFF"/>
                </a:solidFill>
                <a:latin typeface="+mn-lt"/>
              </a:rPr>
              <a:t>The LIFE_LETsGO4Climate project has received funding from the LIFE </a:t>
            </a:r>
            <a:r>
              <a:rPr lang="en-US" sz="800" b="0" i="1" u="none" strike="noStrike" baseline="0" err="1">
                <a:solidFill>
                  <a:srgbClr val="FFFFFF"/>
                </a:solidFill>
                <a:latin typeface="+mn-lt"/>
              </a:rPr>
              <a:t>Programme</a:t>
            </a:r>
            <a:r>
              <a:rPr lang="en-US" sz="800" b="0" i="1" u="none" strike="noStrike" baseline="0">
                <a:solidFill>
                  <a:srgbClr val="FFFFFF"/>
                </a:solidFill>
                <a:latin typeface="+mn-lt"/>
              </a:rPr>
              <a:t> of the European Union.</a:t>
            </a:r>
          </a:p>
          <a:p>
            <a:pPr algn="l"/>
            <a:r>
              <a:rPr lang="fr-FR" sz="800" b="0" i="1" u="none" strike="noStrike" baseline="0">
                <a:solidFill>
                  <a:srgbClr val="FFFFFF"/>
                </a:solidFill>
                <a:latin typeface="+mn-lt"/>
              </a:rPr>
              <a:t>Le projet LIFE_LETsGO4Climate est co-financé par le Programme LIFE de l’Union Européenne.</a:t>
            </a:r>
            <a:endParaRPr lang="fr-FR" sz="800" i="1">
              <a:latin typeface="+mn-lt"/>
            </a:endParaRPr>
          </a:p>
        </p:txBody>
      </p:sp>
      <p:pic>
        <p:nvPicPr>
          <p:cNvPr id="19" name="Image 18">
            <a:extLst>
              <a:ext uri="{FF2B5EF4-FFF2-40B4-BE49-F238E27FC236}">
                <a16:creationId xmlns:a16="http://schemas.microsoft.com/office/drawing/2014/main" id="{143C6E94-9193-4A2D-ABB6-02BCD2A5FC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9063" y="1151650"/>
            <a:ext cx="2048434" cy="1408298"/>
          </a:xfrm>
          <a:prstGeom prst="rect">
            <a:avLst/>
          </a:prstGeom>
        </p:spPr>
      </p:pic>
      <p:sp>
        <p:nvSpPr>
          <p:cNvPr id="21" name="Espace réservé du texte 20">
            <a:extLst>
              <a:ext uri="{FF2B5EF4-FFF2-40B4-BE49-F238E27FC236}">
                <a16:creationId xmlns:a16="http://schemas.microsoft.com/office/drawing/2014/main" id="{9B09FAF2-C771-4818-999D-8F4F4F6A0D23}"/>
              </a:ext>
            </a:extLst>
          </p:cNvPr>
          <p:cNvSpPr>
            <a:spLocks noGrp="1"/>
          </p:cNvSpPr>
          <p:nvPr>
            <p:ph type="body" sz="quarter" idx="11" hasCustomPrompt="1"/>
          </p:nvPr>
        </p:nvSpPr>
        <p:spPr>
          <a:xfrm>
            <a:off x="355222" y="3725166"/>
            <a:ext cx="4206875" cy="291358"/>
          </a:xfrm>
        </p:spPr>
        <p:txBody>
          <a:bodyPr>
            <a:normAutofit/>
          </a:bodyPr>
          <a:lstStyle>
            <a:lvl1pPr marL="0" indent="0">
              <a:buNone/>
              <a:defRPr sz="1800">
                <a:solidFill>
                  <a:schemeClr val="bg1"/>
                </a:solidFill>
              </a:defRPr>
            </a:lvl1pPr>
          </a:lstStyle>
          <a:p>
            <a:pPr lvl="0"/>
            <a:fld id="{A5898232-A736-4023-97ED-3167B9049E51}" type="datetime2">
              <a:rPr lang="fr-FR" smtClean="0"/>
              <a:t>Vendredi 10 décembre 2021</a:t>
            </a:fld>
            <a:endParaRPr lang="fr-FR"/>
          </a:p>
        </p:txBody>
      </p:sp>
      <p:pic>
        <p:nvPicPr>
          <p:cNvPr id="23" name="Image 22">
            <a:extLst>
              <a:ext uri="{FF2B5EF4-FFF2-40B4-BE49-F238E27FC236}">
                <a16:creationId xmlns:a16="http://schemas.microsoft.com/office/drawing/2014/main" id="{67F452E6-9F13-4B23-9FD2-25AB04AD8F2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901261"/>
            <a:ext cx="9144000" cy="969264"/>
          </a:xfrm>
          <a:prstGeom prst="rect">
            <a:avLst/>
          </a:prstGeom>
        </p:spPr>
      </p:pic>
      <p:pic>
        <p:nvPicPr>
          <p:cNvPr id="16" name="Image 15">
            <a:extLst>
              <a:ext uri="{FF2B5EF4-FFF2-40B4-BE49-F238E27FC236}">
                <a16:creationId xmlns:a16="http://schemas.microsoft.com/office/drawing/2014/main" id="{8CFF714B-CE08-4FB3-80BD-B9F8713FAE6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5222" y="5563444"/>
            <a:ext cx="810938" cy="586133"/>
          </a:xfrm>
          <a:prstGeom prst="rect">
            <a:avLst/>
          </a:prstGeom>
        </p:spPr>
      </p:pic>
    </p:spTree>
    <p:extLst>
      <p:ext uri="{BB962C8B-B14F-4D97-AF65-F5344CB8AC3E}">
        <p14:creationId xmlns:p14="http://schemas.microsoft.com/office/powerpoint/2010/main" val="244708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ous-partie">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B2BD261D-A2C6-4880-8748-6738062FE7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D011E287-EFB6-4C81-966A-9FF4AAC54D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7071" y="2365154"/>
            <a:ext cx="1060796" cy="2127688"/>
          </a:xfrm>
          <a:prstGeom prst="rect">
            <a:avLst/>
          </a:prstGeom>
        </p:spPr>
      </p:pic>
      <p:pic>
        <p:nvPicPr>
          <p:cNvPr id="5" name="Image 4" descr="Une image contenant sport, homme, sport athlétique, tennis&#10;&#10;Description générée automatiquement">
            <a:extLst>
              <a:ext uri="{FF2B5EF4-FFF2-40B4-BE49-F238E27FC236}">
                <a16:creationId xmlns:a16="http://schemas.microsoft.com/office/drawing/2014/main" id="{FCBDF968-61C0-4C19-B8A7-805808D76D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6792" y="758719"/>
            <a:ext cx="2670279" cy="5340559"/>
          </a:xfrm>
          <a:prstGeom prst="rect">
            <a:avLst/>
          </a:prstGeom>
        </p:spPr>
      </p:pic>
      <p:sp>
        <p:nvSpPr>
          <p:cNvPr id="3" name="Text Placeholder 2"/>
          <p:cNvSpPr>
            <a:spLocks noGrp="1"/>
          </p:cNvSpPr>
          <p:nvPr>
            <p:ph type="body" idx="1"/>
          </p:nvPr>
        </p:nvSpPr>
        <p:spPr>
          <a:xfrm>
            <a:off x="3377071" y="2050231"/>
            <a:ext cx="2596439" cy="2757534"/>
          </a:xfrm>
        </p:spPr>
        <p:txBody>
          <a:bodyPr anchor="ctr">
            <a:noAutofit/>
          </a:bodyPr>
          <a:lstStyle>
            <a:lvl1pPr marL="0" indent="0" algn="l">
              <a:buNone/>
              <a:defRPr sz="2600" b="1">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9" name="Espace réservé du texte 8">
            <a:extLst>
              <a:ext uri="{FF2B5EF4-FFF2-40B4-BE49-F238E27FC236}">
                <a16:creationId xmlns:a16="http://schemas.microsoft.com/office/drawing/2014/main" id="{80FF9DEC-1BC1-4672-9881-E6DE35A05498}"/>
              </a:ext>
            </a:extLst>
          </p:cNvPr>
          <p:cNvSpPr>
            <a:spLocks noGrp="1"/>
          </p:cNvSpPr>
          <p:nvPr>
            <p:ph type="body" sz="quarter" idx="11" hasCustomPrompt="1"/>
          </p:nvPr>
        </p:nvSpPr>
        <p:spPr>
          <a:xfrm>
            <a:off x="3377071" y="758718"/>
            <a:ext cx="1194929" cy="1291513"/>
          </a:xfrm>
        </p:spPr>
        <p:txBody>
          <a:bodyPr anchor="ctr">
            <a:normAutofit/>
          </a:bodyPr>
          <a:lstStyle>
            <a:lvl1pPr marL="0" indent="0" algn="l">
              <a:buFont typeface="+mj-lt"/>
              <a:buNone/>
              <a:defRPr sz="9400">
                <a:solidFill>
                  <a:schemeClr val="bg1"/>
                </a:solidFill>
              </a:defRPr>
            </a:lvl1pPr>
          </a:lstStyle>
          <a:p>
            <a:pPr lvl="0"/>
            <a:r>
              <a:rPr lang="fr-FR"/>
              <a:t>1</a:t>
            </a:r>
          </a:p>
        </p:txBody>
      </p:sp>
      <p:sp>
        <p:nvSpPr>
          <p:cNvPr id="11" name="Espace réservé du texte 10">
            <a:extLst>
              <a:ext uri="{FF2B5EF4-FFF2-40B4-BE49-F238E27FC236}">
                <a16:creationId xmlns:a16="http://schemas.microsoft.com/office/drawing/2014/main" id="{E1065EC1-412E-4750-9CAC-62CBC39CBCA8}"/>
              </a:ext>
            </a:extLst>
          </p:cNvPr>
          <p:cNvSpPr>
            <a:spLocks noGrp="1"/>
          </p:cNvSpPr>
          <p:nvPr>
            <p:ph type="body" sz="quarter" idx="12"/>
          </p:nvPr>
        </p:nvSpPr>
        <p:spPr>
          <a:xfrm>
            <a:off x="3376613" y="4808538"/>
            <a:ext cx="2597150" cy="1290637"/>
          </a:xfrm>
        </p:spPr>
        <p:txBody>
          <a:bodyPr>
            <a:noAutofit/>
          </a:bodyPr>
          <a:lstStyle>
            <a:lvl1pPr marL="0" indent="0">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fr-FR"/>
              <a:t>Cliquez pour modifier les styles du texte du masque</a:t>
            </a:r>
          </a:p>
        </p:txBody>
      </p:sp>
      <p:pic>
        <p:nvPicPr>
          <p:cNvPr id="13" name="Image 12">
            <a:extLst>
              <a:ext uri="{FF2B5EF4-FFF2-40B4-BE49-F238E27FC236}">
                <a16:creationId xmlns:a16="http://schemas.microsoft.com/office/drawing/2014/main" id="{8FCBBF81-9EF2-4C04-A11B-720EB21713F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06792" y="6021398"/>
            <a:ext cx="1652159" cy="457240"/>
          </a:xfrm>
          <a:prstGeom prst="rect">
            <a:avLst/>
          </a:prstGeom>
        </p:spPr>
      </p:pic>
      <p:pic>
        <p:nvPicPr>
          <p:cNvPr id="15" name="Image 14" descr="Une image contenant hache, clipart&#10;&#10;Description générée automatiquement">
            <a:extLst>
              <a:ext uri="{FF2B5EF4-FFF2-40B4-BE49-F238E27FC236}">
                <a16:creationId xmlns:a16="http://schemas.microsoft.com/office/drawing/2014/main" id="{BC0A0A80-DC6E-48CB-8D21-13B835A5FED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79478" y="6323076"/>
            <a:ext cx="664522" cy="524301"/>
          </a:xfrm>
          <a:prstGeom prst="rect">
            <a:avLst/>
          </a:prstGeom>
        </p:spPr>
      </p:pic>
      <p:sp>
        <p:nvSpPr>
          <p:cNvPr id="32" name="Slide Number Placeholder 5">
            <a:extLst>
              <a:ext uri="{FF2B5EF4-FFF2-40B4-BE49-F238E27FC236}">
                <a16:creationId xmlns:a16="http://schemas.microsoft.com/office/drawing/2014/main" id="{3C2B723C-4B2A-4F01-BBAD-031FC5F12D53}"/>
              </a:ext>
            </a:extLst>
          </p:cNvPr>
          <p:cNvSpPr>
            <a:spLocks noGrp="1"/>
          </p:cNvSpPr>
          <p:nvPr>
            <p:ph type="sldNum" sz="quarter" idx="4"/>
          </p:nvPr>
        </p:nvSpPr>
        <p:spPr>
          <a:xfrm>
            <a:off x="8586070" y="6402663"/>
            <a:ext cx="451338" cy="365125"/>
          </a:xfrm>
          <a:prstGeom prst="rect">
            <a:avLst/>
          </a:prstGeom>
        </p:spPr>
        <p:txBody>
          <a:bodyPr vert="horz" lIns="91440" tIns="45720" rIns="91440" bIns="45720" rtlCol="0" anchor="ctr"/>
          <a:lstStyle>
            <a:lvl1pPr algn="r">
              <a:defRPr sz="1000" b="1">
                <a:solidFill>
                  <a:srgbClr val="28235B"/>
                </a:solidFill>
                <a:latin typeface="+mn-lt"/>
                <a:ea typeface="Roboto Black" panose="02000000000000000000" pitchFamily="2" charset="0"/>
              </a:defRPr>
            </a:lvl1pPr>
          </a:lstStyle>
          <a:p>
            <a:fld id="{26C8DC0A-3FDE-45C4-A979-B732120F88C9}" type="slidenum">
              <a:rPr lang="fr-FR" smtClean="0"/>
              <a:pPr/>
              <a:t>‹N°›</a:t>
            </a:fld>
            <a:endParaRPr lang="fr-FR"/>
          </a:p>
        </p:txBody>
      </p:sp>
    </p:spTree>
    <p:extLst>
      <p:ext uri="{BB962C8B-B14F-4D97-AF65-F5344CB8AC3E}">
        <p14:creationId xmlns:p14="http://schemas.microsoft.com/office/powerpoint/2010/main" val="212008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Sous-partie">
    <p:spTree>
      <p:nvGrpSpPr>
        <p:cNvPr id="1" name=""/>
        <p:cNvGrpSpPr/>
        <p:nvPr/>
      </p:nvGrpSpPr>
      <p:grpSpPr>
        <a:xfrm>
          <a:off x="0" y="0"/>
          <a:ext cx="0" cy="0"/>
          <a:chOff x="0" y="0"/>
          <a:chExt cx="0" cy="0"/>
        </a:xfrm>
      </p:grpSpPr>
      <p:pic>
        <p:nvPicPr>
          <p:cNvPr id="13" name="Image 12" descr="Une image contenant texte, périphérique&#10;&#10;Description générée automatiquement">
            <a:extLst>
              <a:ext uri="{FF2B5EF4-FFF2-40B4-BE49-F238E27FC236}">
                <a16:creationId xmlns:a16="http://schemas.microsoft.com/office/drawing/2014/main" id="{8FCBBF81-9EF2-4C04-A11B-720EB21713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792" y="6021398"/>
            <a:ext cx="1652159" cy="457240"/>
          </a:xfrm>
          <a:prstGeom prst="rect">
            <a:avLst/>
          </a:prstGeom>
        </p:spPr>
      </p:pic>
      <p:pic>
        <p:nvPicPr>
          <p:cNvPr id="15" name="Image 14">
            <a:extLst>
              <a:ext uri="{FF2B5EF4-FFF2-40B4-BE49-F238E27FC236}">
                <a16:creationId xmlns:a16="http://schemas.microsoft.com/office/drawing/2014/main" id="{BC0A0A80-DC6E-48CB-8D21-13B835A5FE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479478" y="6323074"/>
            <a:ext cx="664522" cy="524301"/>
          </a:xfrm>
          <a:prstGeom prst="rect">
            <a:avLst/>
          </a:prstGeom>
        </p:spPr>
      </p:pic>
      <p:sp>
        <p:nvSpPr>
          <p:cNvPr id="32" name="Slide Number Placeholder 5">
            <a:extLst>
              <a:ext uri="{FF2B5EF4-FFF2-40B4-BE49-F238E27FC236}">
                <a16:creationId xmlns:a16="http://schemas.microsoft.com/office/drawing/2014/main" id="{3C2B723C-4B2A-4F01-BBAD-031FC5F12D53}"/>
              </a:ext>
            </a:extLst>
          </p:cNvPr>
          <p:cNvSpPr>
            <a:spLocks noGrp="1"/>
          </p:cNvSpPr>
          <p:nvPr>
            <p:ph type="sldNum" sz="quarter" idx="4"/>
          </p:nvPr>
        </p:nvSpPr>
        <p:spPr>
          <a:xfrm>
            <a:off x="8586070" y="6402663"/>
            <a:ext cx="451338" cy="365125"/>
          </a:xfrm>
          <a:prstGeom prst="rect">
            <a:avLst/>
          </a:prstGeom>
        </p:spPr>
        <p:txBody>
          <a:bodyPr vert="horz" lIns="91440" tIns="45720" rIns="91440" bIns="45720" rtlCol="0" anchor="ctr"/>
          <a:lstStyle>
            <a:lvl1pPr algn="r">
              <a:defRPr sz="1000" b="1">
                <a:solidFill>
                  <a:schemeClr val="bg1"/>
                </a:solidFill>
                <a:latin typeface="+mn-lt"/>
                <a:ea typeface="Roboto Black" panose="02000000000000000000" pitchFamily="2" charset="0"/>
              </a:defRPr>
            </a:lvl1pPr>
          </a:lstStyle>
          <a:p>
            <a:fld id="{26C8DC0A-3FDE-45C4-A979-B732120F88C9}" type="slidenum">
              <a:rPr lang="fr-FR" smtClean="0"/>
              <a:pPr/>
              <a:t>‹N°›</a:t>
            </a:fld>
            <a:endParaRPr lang="fr-FR"/>
          </a:p>
        </p:txBody>
      </p:sp>
      <p:pic>
        <p:nvPicPr>
          <p:cNvPr id="4" name="Image 3" descr="Une image contenant périphérique, ventilateur&#10;&#10;Description générée automatiquement">
            <a:extLst>
              <a:ext uri="{FF2B5EF4-FFF2-40B4-BE49-F238E27FC236}">
                <a16:creationId xmlns:a16="http://schemas.microsoft.com/office/drawing/2014/main" id="{A5C289F3-06B1-464C-BCC8-23E2150445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6326" y="682448"/>
            <a:ext cx="2450804" cy="2450804"/>
          </a:xfrm>
          <a:prstGeom prst="rect">
            <a:avLst/>
          </a:prstGeom>
        </p:spPr>
      </p:pic>
      <p:pic>
        <p:nvPicPr>
          <p:cNvPr id="14" name="Image 13" descr="Une image contenant périphérique, ventilateur&#10;&#10;Description générée automatiquement">
            <a:extLst>
              <a:ext uri="{FF2B5EF4-FFF2-40B4-BE49-F238E27FC236}">
                <a16:creationId xmlns:a16="http://schemas.microsoft.com/office/drawing/2014/main" id="{20E8987C-4BF8-4400-B1F5-51AC2EDF52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3729" y="5165175"/>
            <a:ext cx="2067609" cy="2067609"/>
          </a:xfrm>
          <a:prstGeom prst="rect">
            <a:avLst/>
          </a:prstGeom>
        </p:spPr>
      </p:pic>
      <p:pic>
        <p:nvPicPr>
          <p:cNvPr id="8" name="Image 7">
            <a:extLst>
              <a:ext uri="{FF2B5EF4-FFF2-40B4-BE49-F238E27FC236}">
                <a16:creationId xmlns:a16="http://schemas.microsoft.com/office/drawing/2014/main" id="{9845BB76-53B8-4ACD-8707-907DAF1F45C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3706689" cy="1810669"/>
          </a:xfrm>
          <a:prstGeom prst="rect">
            <a:avLst/>
          </a:prstGeom>
        </p:spPr>
      </p:pic>
      <p:sp>
        <p:nvSpPr>
          <p:cNvPr id="17" name="Espace réservé du texte 16">
            <a:extLst>
              <a:ext uri="{FF2B5EF4-FFF2-40B4-BE49-F238E27FC236}">
                <a16:creationId xmlns:a16="http://schemas.microsoft.com/office/drawing/2014/main" id="{1EC1086F-3DE3-4AFA-BCBC-6BAA7DBAAFBE}"/>
              </a:ext>
            </a:extLst>
          </p:cNvPr>
          <p:cNvSpPr>
            <a:spLocks noGrp="1"/>
          </p:cNvSpPr>
          <p:nvPr>
            <p:ph type="body" sz="quarter" idx="10"/>
          </p:nvPr>
        </p:nvSpPr>
        <p:spPr>
          <a:xfrm>
            <a:off x="530225" y="1624013"/>
            <a:ext cx="4127233" cy="683351"/>
          </a:xfrm>
        </p:spPr>
        <p:txBody>
          <a:bodyPr>
            <a:no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r-FR"/>
              <a:t>Cliquez pour modifier les styles du texte du masque</a:t>
            </a:r>
          </a:p>
        </p:txBody>
      </p:sp>
      <p:sp>
        <p:nvSpPr>
          <p:cNvPr id="19" name="Espace réservé du texte 18">
            <a:extLst>
              <a:ext uri="{FF2B5EF4-FFF2-40B4-BE49-F238E27FC236}">
                <a16:creationId xmlns:a16="http://schemas.microsoft.com/office/drawing/2014/main" id="{4D73B6D2-D2AD-4E97-A67A-F6A8188C2B66}"/>
              </a:ext>
            </a:extLst>
          </p:cNvPr>
          <p:cNvSpPr>
            <a:spLocks noGrp="1"/>
          </p:cNvSpPr>
          <p:nvPr>
            <p:ph type="body" sz="quarter" idx="11"/>
          </p:nvPr>
        </p:nvSpPr>
        <p:spPr>
          <a:xfrm>
            <a:off x="520701" y="2435225"/>
            <a:ext cx="4136758" cy="374015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r-FR"/>
              <a:t>Cliquez pour modifier les styles du texte du masque</a:t>
            </a:r>
          </a:p>
        </p:txBody>
      </p:sp>
      <p:sp>
        <p:nvSpPr>
          <p:cNvPr id="21" name="Espace réservé du texte 20">
            <a:extLst>
              <a:ext uri="{FF2B5EF4-FFF2-40B4-BE49-F238E27FC236}">
                <a16:creationId xmlns:a16="http://schemas.microsoft.com/office/drawing/2014/main" id="{513B4246-B0EA-4301-A04D-B1F500F7DF53}"/>
              </a:ext>
            </a:extLst>
          </p:cNvPr>
          <p:cNvSpPr>
            <a:spLocks noGrp="1"/>
          </p:cNvSpPr>
          <p:nvPr>
            <p:ph type="body" sz="quarter" idx="12"/>
          </p:nvPr>
        </p:nvSpPr>
        <p:spPr>
          <a:xfrm>
            <a:off x="4768850" y="4631821"/>
            <a:ext cx="3998913" cy="1543554"/>
          </a:xfrm>
        </p:spPr>
        <p:txBody>
          <a:bodyPr>
            <a:normAutofit/>
          </a:bodyPr>
          <a:lstStyle>
            <a:lvl1pPr marL="228600" indent="-228600">
              <a:buFontTx/>
              <a:buBlip>
                <a:blip r:embed="rId6"/>
              </a:buBlip>
              <a:defRPr sz="1800"/>
            </a:lvl1pPr>
          </a:lstStyle>
          <a:p>
            <a:pPr lvl="0"/>
            <a:r>
              <a:rPr lang="fr-FR"/>
              <a:t>Cliquez pour modifier les styles du texte du masque</a:t>
            </a:r>
          </a:p>
        </p:txBody>
      </p:sp>
    </p:spTree>
    <p:extLst>
      <p:ext uri="{BB962C8B-B14F-4D97-AF65-F5344CB8AC3E}">
        <p14:creationId xmlns:p14="http://schemas.microsoft.com/office/powerpoint/2010/main" val="912389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FA7DF-14BF-4D2B-BC3E-7F2AEBAA1DAE}" type="datetime1">
              <a:rPr lang="fr-FR" smtClean="0"/>
              <a:t>07/11/2022</a:t>
            </a:fld>
            <a:endParaRPr lang="fr-FR"/>
          </a:p>
        </p:txBody>
      </p:sp>
      <p:sp>
        <p:nvSpPr>
          <p:cNvPr id="6" name="Slide Number Placeholder 5"/>
          <p:cNvSpPr>
            <a:spLocks noGrp="1"/>
          </p:cNvSpPr>
          <p:nvPr>
            <p:ph type="sldNum" sz="quarter" idx="4"/>
          </p:nvPr>
        </p:nvSpPr>
        <p:spPr>
          <a:xfrm>
            <a:off x="8692662" y="6329485"/>
            <a:ext cx="451338" cy="365125"/>
          </a:xfrm>
          <a:prstGeom prst="rect">
            <a:avLst/>
          </a:prstGeom>
        </p:spPr>
        <p:txBody>
          <a:bodyPr vert="horz" lIns="91440" tIns="45720" rIns="91440" bIns="45720" rtlCol="0" anchor="ctr"/>
          <a:lstStyle>
            <a:lvl1pPr algn="r">
              <a:defRPr sz="1000">
                <a:solidFill>
                  <a:schemeClr val="tx1"/>
                </a:solidFill>
                <a:latin typeface="Roboto Black" panose="02000000000000000000" pitchFamily="2" charset="0"/>
                <a:ea typeface="Roboto Black" panose="02000000000000000000" pitchFamily="2" charset="0"/>
              </a:defRPr>
            </a:lvl1pPr>
          </a:lstStyle>
          <a:p>
            <a:fld id="{26C8DC0A-3FDE-45C4-A979-B732120F88C9}" type="slidenum">
              <a:rPr lang="fr-FR" smtClean="0"/>
              <a:pPr/>
              <a:t>‹N°›</a:t>
            </a:fld>
            <a:endParaRPr lang="fr-FR"/>
          </a:p>
        </p:txBody>
      </p:sp>
    </p:spTree>
    <p:extLst>
      <p:ext uri="{BB962C8B-B14F-4D97-AF65-F5344CB8AC3E}">
        <p14:creationId xmlns:p14="http://schemas.microsoft.com/office/powerpoint/2010/main" val="316558021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12.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pn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image" Target="../media/image41.jpeg"/><Relationship Id="rId1" Type="http://schemas.openxmlformats.org/officeDocument/2006/relationships/slideLayout" Target="../slideLayouts/slideLayout3.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pn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image" Target="../media/image41.jpeg"/><Relationship Id="rId1" Type="http://schemas.openxmlformats.org/officeDocument/2006/relationships/slideLayout" Target="../slideLayouts/slideLayout3.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pn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image" Target="../media/image41.jpeg"/><Relationship Id="rId16"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png"/><Relationship Id="rId15" Type="http://schemas.openxmlformats.org/officeDocument/2006/relationships/image" Target="../media/image56.sv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AB957-F324-41BA-BA60-EFDFC8BB7A03}"/>
              </a:ext>
            </a:extLst>
          </p:cNvPr>
          <p:cNvSpPr>
            <a:spLocks noGrp="1"/>
          </p:cNvSpPr>
          <p:nvPr>
            <p:ph type="ctrTitle"/>
          </p:nvPr>
        </p:nvSpPr>
        <p:spPr>
          <a:xfrm>
            <a:off x="262383" y="2403582"/>
            <a:ext cx="5482635" cy="1056195"/>
          </a:xfrm>
        </p:spPr>
        <p:txBody>
          <a:bodyPr>
            <a:normAutofit fontScale="90000"/>
          </a:bodyPr>
          <a:lstStyle/>
          <a:p>
            <a:pPr fontAlgn="ctr">
              <a:lnSpc>
                <a:spcPct val="75000"/>
              </a:lnSpc>
            </a:pPr>
            <a:br>
              <a:rPr lang="fr-FR" sz="2400" dirty="0"/>
            </a:br>
            <a:br>
              <a:rPr lang="fr-FR" sz="2400" dirty="0"/>
            </a:br>
            <a:r>
              <a:rPr lang="fr-FR" sz="2400" b="1" dirty="0"/>
              <a:t>Sobriété et énergie citoyenne</a:t>
            </a:r>
            <a:br>
              <a:rPr lang="fr-FR" sz="2400" b="1" dirty="0"/>
            </a:br>
            <a:r>
              <a:rPr lang="fr-FR" sz="2400" b="1" dirty="0"/>
              <a:t>Présentation du projet LIFE_LETsGO4Climate</a:t>
            </a:r>
            <a:endParaRPr lang="fr-FR" sz="3600" b="1" dirty="0"/>
          </a:p>
        </p:txBody>
      </p:sp>
      <p:sp>
        <p:nvSpPr>
          <p:cNvPr id="6" name="Espace réservé de la date 5">
            <a:extLst>
              <a:ext uri="{FF2B5EF4-FFF2-40B4-BE49-F238E27FC236}">
                <a16:creationId xmlns:a16="http://schemas.microsoft.com/office/drawing/2014/main" id="{45A893D1-CC0D-40A5-B150-2CA0F6FC7E87}"/>
              </a:ext>
            </a:extLst>
          </p:cNvPr>
          <p:cNvSpPr>
            <a:spLocks noGrp="1"/>
          </p:cNvSpPr>
          <p:nvPr>
            <p:ph type="dt" sz="half" idx="4294967295"/>
          </p:nvPr>
        </p:nvSpPr>
        <p:spPr>
          <a:xfrm>
            <a:off x="262383" y="3618131"/>
            <a:ext cx="3810853" cy="365125"/>
          </a:xfrm>
        </p:spPr>
        <p:txBody>
          <a:bodyPr/>
          <a:lstStyle/>
          <a:p>
            <a:r>
              <a:rPr lang="fr-FR" sz="1800" dirty="0">
                <a:solidFill>
                  <a:schemeClr val="bg1"/>
                </a:solidFill>
              </a:rPr>
              <a:t>8 novembre 2022</a:t>
            </a:r>
          </a:p>
        </p:txBody>
      </p:sp>
      <p:sp>
        <p:nvSpPr>
          <p:cNvPr id="4" name="Espace réservé de la date 5">
            <a:extLst>
              <a:ext uri="{FF2B5EF4-FFF2-40B4-BE49-F238E27FC236}">
                <a16:creationId xmlns:a16="http://schemas.microsoft.com/office/drawing/2014/main" id="{5482D8CB-B64A-44E4-8B82-33A8012FF711}"/>
              </a:ext>
            </a:extLst>
          </p:cNvPr>
          <p:cNvSpPr txBox="1">
            <a:spLocks/>
          </p:cNvSpPr>
          <p:nvPr/>
        </p:nvSpPr>
        <p:spPr>
          <a:xfrm>
            <a:off x="363983" y="4299964"/>
            <a:ext cx="5048526" cy="752327"/>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i="1" dirty="0">
                <a:solidFill>
                  <a:schemeClr val="bg1"/>
                </a:solidFill>
              </a:rPr>
              <a:t>Marion FOURNIER</a:t>
            </a:r>
          </a:p>
          <a:p>
            <a:r>
              <a:rPr lang="fr-FR" sz="2000" i="1" dirty="0">
                <a:solidFill>
                  <a:schemeClr val="bg1"/>
                </a:solidFill>
              </a:rPr>
              <a:t>Lucie HERVE</a:t>
            </a:r>
            <a:endParaRPr lang="fr-FR" sz="1800" i="1" dirty="0">
              <a:solidFill>
                <a:schemeClr val="bg1"/>
              </a:solidFill>
            </a:endParaRPr>
          </a:p>
        </p:txBody>
      </p:sp>
      <p:pic>
        <p:nvPicPr>
          <p:cNvPr id="10" name="Image 9">
            <a:extLst>
              <a:ext uri="{FF2B5EF4-FFF2-40B4-BE49-F238E27FC236}">
                <a16:creationId xmlns:a16="http://schemas.microsoft.com/office/drawing/2014/main" id="{0214C5C2-2A77-4A2A-92B6-5B65EB822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856" y="0"/>
            <a:ext cx="4168850" cy="877476"/>
          </a:xfrm>
          <a:prstGeom prst="rect">
            <a:avLst/>
          </a:prstGeom>
        </p:spPr>
      </p:pic>
      <p:pic>
        <p:nvPicPr>
          <p:cNvPr id="8" name="Image 7">
            <a:extLst>
              <a:ext uri="{FF2B5EF4-FFF2-40B4-BE49-F238E27FC236}">
                <a16:creationId xmlns:a16="http://schemas.microsoft.com/office/drawing/2014/main" id="{56534F2E-0E34-4BC3-9539-762392CC6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973" y="609878"/>
            <a:ext cx="2517265" cy="478046"/>
          </a:xfrm>
          <a:prstGeom prst="rect">
            <a:avLst/>
          </a:prstGeom>
        </p:spPr>
      </p:pic>
    </p:spTree>
    <p:extLst>
      <p:ext uri="{BB962C8B-B14F-4D97-AF65-F5344CB8AC3E}">
        <p14:creationId xmlns:p14="http://schemas.microsoft.com/office/powerpoint/2010/main" val="2115037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1C782E0-0124-48C6-8440-35F40185FF4D}"/>
              </a:ext>
            </a:extLst>
          </p:cNvPr>
          <p:cNvSpPr>
            <a:spLocks noGrp="1"/>
          </p:cNvSpPr>
          <p:nvPr>
            <p:ph type="body" sz="quarter" idx="10"/>
          </p:nvPr>
        </p:nvSpPr>
        <p:spPr/>
        <p:txBody>
          <a:bodyPr/>
          <a:lstStyle/>
          <a:p>
            <a:r>
              <a:rPr lang="fr-FR" sz="3200" dirty="0"/>
              <a:t>Alors que fait-on?</a:t>
            </a:r>
          </a:p>
        </p:txBody>
      </p:sp>
      <p:sp>
        <p:nvSpPr>
          <p:cNvPr id="5" name="Espace réservé du texte 4">
            <a:extLst>
              <a:ext uri="{FF2B5EF4-FFF2-40B4-BE49-F238E27FC236}">
                <a16:creationId xmlns:a16="http://schemas.microsoft.com/office/drawing/2014/main" id="{4D9AB921-FBA0-493D-A69C-77FCD14AACEB}"/>
              </a:ext>
            </a:extLst>
          </p:cNvPr>
          <p:cNvSpPr>
            <a:spLocks noGrp="1"/>
          </p:cNvSpPr>
          <p:nvPr>
            <p:ph type="body" sz="quarter" idx="11"/>
          </p:nvPr>
        </p:nvSpPr>
        <p:spPr>
          <a:xfrm>
            <a:off x="520700" y="2435225"/>
            <a:ext cx="7137399" cy="3740150"/>
          </a:xfrm>
        </p:spPr>
        <p:txBody>
          <a:bodyPr vert="horz" lIns="91440" tIns="45720" rIns="91440" bIns="45720" rtlCol="0" anchor="t">
            <a:normAutofit/>
          </a:bodyPr>
          <a:lstStyle/>
          <a:p>
            <a:r>
              <a:rPr lang="fr-FR" sz="2400" b="1" i="1" dirty="0"/>
              <a:t>Le projet LIFE_LETsGO4Climate, c’est faciliter l’émergence de collectifs citoyens d’énergie renouvelable et de changements individuels et collectifs vers la sobriété !</a:t>
            </a:r>
            <a:endParaRPr lang="fr-FR" sz="2400" i="1" dirty="0">
              <a:cs typeface="Calibri"/>
            </a:endParaRPr>
          </a:p>
        </p:txBody>
      </p:sp>
      <p:sp>
        <p:nvSpPr>
          <p:cNvPr id="12" name="Espace réservé du numéro de diapositive 11">
            <a:extLst>
              <a:ext uri="{FF2B5EF4-FFF2-40B4-BE49-F238E27FC236}">
                <a16:creationId xmlns:a16="http://schemas.microsoft.com/office/drawing/2014/main" id="{A4E00ADD-68E6-4DBA-BEE0-FB7D042B468A}"/>
              </a:ext>
            </a:extLst>
          </p:cNvPr>
          <p:cNvSpPr>
            <a:spLocks noGrp="1"/>
          </p:cNvSpPr>
          <p:nvPr>
            <p:ph type="sldNum" sz="quarter" idx="4"/>
          </p:nvPr>
        </p:nvSpPr>
        <p:spPr/>
        <p:txBody>
          <a:bodyPr/>
          <a:lstStyle/>
          <a:p>
            <a:pPr algn="ctr"/>
            <a:fld id="{26C8DC0A-3FDE-45C4-A979-B732120F88C9}" type="slidenum">
              <a:rPr lang="fr-FR" smtClean="0"/>
              <a:pPr algn="ctr"/>
              <a:t>10</a:t>
            </a:fld>
            <a:endParaRPr lang="fr-FR"/>
          </a:p>
        </p:txBody>
      </p:sp>
      <p:sp>
        <p:nvSpPr>
          <p:cNvPr id="25" name="ZoneTexte 24">
            <a:extLst>
              <a:ext uri="{FF2B5EF4-FFF2-40B4-BE49-F238E27FC236}">
                <a16:creationId xmlns:a16="http://schemas.microsoft.com/office/drawing/2014/main" id="{AAC3204B-773B-42F0-ADC7-5C8395D6FEBE}"/>
              </a:ext>
            </a:extLst>
          </p:cNvPr>
          <p:cNvSpPr txBox="1"/>
          <p:nvPr/>
        </p:nvSpPr>
        <p:spPr>
          <a:xfrm>
            <a:off x="4768850" y="0"/>
            <a:ext cx="4375150" cy="646331"/>
          </a:xfrm>
          <a:prstGeom prst="rect">
            <a:avLst/>
          </a:prstGeom>
          <a:solidFill>
            <a:srgbClr val="108670"/>
          </a:solidFill>
        </p:spPr>
        <p:txBody>
          <a:bodyPr wrap="square" rtlCol="0" anchor="ctr">
            <a:spAutoFit/>
          </a:bodyPr>
          <a:lstStyle/>
          <a:p>
            <a:r>
              <a:rPr lang="fr-FR" dirty="0">
                <a:solidFill>
                  <a:schemeClr val="bg1"/>
                </a:solidFill>
                <a:latin typeface="Calibri Light" panose="020F0302020204030204" pitchFamily="34" charset="0"/>
                <a:cs typeface="Calibri Light" panose="020F0302020204030204" pitchFamily="34" charset="0"/>
              </a:rPr>
              <a:t>Sobriété et énergie citoyenne</a:t>
            </a:r>
            <a:br>
              <a:rPr lang="fr-FR" dirty="0">
                <a:solidFill>
                  <a:schemeClr val="bg1"/>
                </a:solidFill>
                <a:latin typeface="Calibri Light" panose="020F0302020204030204" pitchFamily="34" charset="0"/>
                <a:cs typeface="Calibri Light" panose="020F0302020204030204" pitchFamily="34" charset="0"/>
              </a:rPr>
            </a:br>
            <a:r>
              <a:rPr lang="fr-FR" dirty="0">
                <a:solidFill>
                  <a:schemeClr val="bg1"/>
                </a:solidFill>
                <a:latin typeface="Calibri Light" panose="020F0302020204030204" pitchFamily="34" charset="0"/>
                <a:cs typeface="Calibri Light" panose="020F0302020204030204" pitchFamily="34" charset="0"/>
              </a:rPr>
              <a:t>Présentation du projet LIFE_LETsGO4Climate</a:t>
            </a:r>
          </a:p>
        </p:txBody>
      </p:sp>
    </p:spTree>
    <p:extLst>
      <p:ext uri="{BB962C8B-B14F-4D97-AF65-F5344CB8AC3E}">
        <p14:creationId xmlns:p14="http://schemas.microsoft.com/office/powerpoint/2010/main" val="299123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1C782E0-0124-48C6-8440-35F40185FF4D}"/>
              </a:ext>
            </a:extLst>
          </p:cNvPr>
          <p:cNvSpPr>
            <a:spLocks noGrp="1"/>
          </p:cNvSpPr>
          <p:nvPr>
            <p:ph type="body" sz="quarter" idx="10"/>
          </p:nvPr>
        </p:nvSpPr>
        <p:spPr/>
        <p:txBody>
          <a:bodyPr/>
          <a:lstStyle/>
          <a:p>
            <a:r>
              <a:rPr lang="fr-FR" sz="3200" dirty="0"/>
              <a:t>Mais encore?</a:t>
            </a:r>
          </a:p>
        </p:txBody>
      </p:sp>
      <p:sp>
        <p:nvSpPr>
          <p:cNvPr id="8" name="Espace réservé du texte 7">
            <a:extLst>
              <a:ext uri="{FF2B5EF4-FFF2-40B4-BE49-F238E27FC236}">
                <a16:creationId xmlns:a16="http://schemas.microsoft.com/office/drawing/2014/main" id="{97B764B5-2709-41C6-836F-80AAF9F4DCA5}"/>
              </a:ext>
            </a:extLst>
          </p:cNvPr>
          <p:cNvSpPr>
            <a:spLocks noGrp="1"/>
          </p:cNvSpPr>
          <p:nvPr>
            <p:ph type="body" sz="quarter" idx="12"/>
          </p:nvPr>
        </p:nvSpPr>
        <p:spPr>
          <a:xfrm>
            <a:off x="401503" y="2307364"/>
            <a:ext cx="3813175" cy="1344758"/>
          </a:xfrm>
          <a:custGeom>
            <a:avLst/>
            <a:gdLst>
              <a:gd name="connsiteX0" fmla="*/ 0 w 3813175"/>
              <a:gd name="connsiteY0" fmla="*/ 0 h 1344758"/>
              <a:gd name="connsiteX1" fmla="*/ 468476 w 3813175"/>
              <a:gd name="connsiteY1" fmla="*/ 0 h 1344758"/>
              <a:gd name="connsiteX2" fmla="*/ 936952 w 3813175"/>
              <a:gd name="connsiteY2" fmla="*/ 0 h 1344758"/>
              <a:gd name="connsiteX3" fmla="*/ 1481691 w 3813175"/>
              <a:gd name="connsiteY3" fmla="*/ 0 h 1344758"/>
              <a:gd name="connsiteX4" fmla="*/ 1912035 w 3813175"/>
              <a:gd name="connsiteY4" fmla="*/ 0 h 1344758"/>
              <a:gd name="connsiteX5" fmla="*/ 2456774 w 3813175"/>
              <a:gd name="connsiteY5" fmla="*/ 0 h 1344758"/>
              <a:gd name="connsiteX6" fmla="*/ 2925250 w 3813175"/>
              <a:gd name="connsiteY6" fmla="*/ 0 h 1344758"/>
              <a:gd name="connsiteX7" fmla="*/ 3813175 w 3813175"/>
              <a:gd name="connsiteY7" fmla="*/ 0 h 1344758"/>
              <a:gd name="connsiteX8" fmla="*/ 3813175 w 3813175"/>
              <a:gd name="connsiteY8" fmla="*/ 407910 h 1344758"/>
              <a:gd name="connsiteX9" fmla="*/ 3813175 w 3813175"/>
              <a:gd name="connsiteY9" fmla="*/ 829267 h 1344758"/>
              <a:gd name="connsiteX10" fmla="*/ 3813175 w 3813175"/>
              <a:gd name="connsiteY10" fmla="*/ 1344758 h 1344758"/>
              <a:gd name="connsiteX11" fmla="*/ 3192172 w 3813175"/>
              <a:gd name="connsiteY11" fmla="*/ 1344758 h 1344758"/>
              <a:gd name="connsiteX12" fmla="*/ 2685565 w 3813175"/>
              <a:gd name="connsiteY12" fmla="*/ 1344758 h 1344758"/>
              <a:gd name="connsiteX13" fmla="*/ 2102694 w 3813175"/>
              <a:gd name="connsiteY13" fmla="*/ 1344758 h 1344758"/>
              <a:gd name="connsiteX14" fmla="*/ 1557954 w 3813175"/>
              <a:gd name="connsiteY14" fmla="*/ 1344758 h 1344758"/>
              <a:gd name="connsiteX15" fmla="*/ 1013215 w 3813175"/>
              <a:gd name="connsiteY15" fmla="*/ 1344758 h 1344758"/>
              <a:gd name="connsiteX16" fmla="*/ 506608 w 3813175"/>
              <a:gd name="connsiteY16" fmla="*/ 1344758 h 1344758"/>
              <a:gd name="connsiteX17" fmla="*/ 0 w 3813175"/>
              <a:gd name="connsiteY17" fmla="*/ 1344758 h 1344758"/>
              <a:gd name="connsiteX18" fmla="*/ 0 w 3813175"/>
              <a:gd name="connsiteY18" fmla="*/ 869610 h 1344758"/>
              <a:gd name="connsiteX19" fmla="*/ 0 w 3813175"/>
              <a:gd name="connsiteY19" fmla="*/ 448253 h 1344758"/>
              <a:gd name="connsiteX20" fmla="*/ 0 w 3813175"/>
              <a:gd name="connsiteY20" fmla="*/ 0 h 134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13175" h="1344758" fill="none" extrusionOk="0">
                <a:moveTo>
                  <a:pt x="0" y="0"/>
                </a:moveTo>
                <a:cubicBezTo>
                  <a:pt x="106972" y="-9205"/>
                  <a:pt x="362046" y="19135"/>
                  <a:pt x="468476" y="0"/>
                </a:cubicBezTo>
                <a:cubicBezTo>
                  <a:pt x="574906" y="-19135"/>
                  <a:pt x="725917" y="32523"/>
                  <a:pt x="936952" y="0"/>
                </a:cubicBezTo>
                <a:cubicBezTo>
                  <a:pt x="1147987" y="-32523"/>
                  <a:pt x="1327256" y="45481"/>
                  <a:pt x="1481691" y="0"/>
                </a:cubicBezTo>
                <a:cubicBezTo>
                  <a:pt x="1636126" y="-45481"/>
                  <a:pt x="1780208" y="35255"/>
                  <a:pt x="1912035" y="0"/>
                </a:cubicBezTo>
                <a:cubicBezTo>
                  <a:pt x="2043862" y="-35255"/>
                  <a:pt x="2250055" y="49583"/>
                  <a:pt x="2456774" y="0"/>
                </a:cubicBezTo>
                <a:cubicBezTo>
                  <a:pt x="2663493" y="-49583"/>
                  <a:pt x="2789353" y="25381"/>
                  <a:pt x="2925250" y="0"/>
                </a:cubicBezTo>
                <a:cubicBezTo>
                  <a:pt x="3061147" y="-25381"/>
                  <a:pt x="3571068" y="11669"/>
                  <a:pt x="3813175" y="0"/>
                </a:cubicBezTo>
                <a:cubicBezTo>
                  <a:pt x="3816854" y="181134"/>
                  <a:pt x="3789057" y="325346"/>
                  <a:pt x="3813175" y="407910"/>
                </a:cubicBezTo>
                <a:cubicBezTo>
                  <a:pt x="3837293" y="490474"/>
                  <a:pt x="3795824" y="738290"/>
                  <a:pt x="3813175" y="829267"/>
                </a:cubicBezTo>
                <a:cubicBezTo>
                  <a:pt x="3830526" y="920244"/>
                  <a:pt x="3782721" y="1151136"/>
                  <a:pt x="3813175" y="1344758"/>
                </a:cubicBezTo>
                <a:cubicBezTo>
                  <a:pt x="3553949" y="1417524"/>
                  <a:pt x="3456493" y="1295929"/>
                  <a:pt x="3192172" y="1344758"/>
                </a:cubicBezTo>
                <a:cubicBezTo>
                  <a:pt x="2927851" y="1393587"/>
                  <a:pt x="2931054" y="1284970"/>
                  <a:pt x="2685565" y="1344758"/>
                </a:cubicBezTo>
                <a:cubicBezTo>
                  <a:pt x="2440076" y="1404546"/>
                  <a:pt x="2276487" y="1311923"/>
                  <a:pt x="2102694" y="1344758"/>
                </a:cubicBezTo>
                <a:cubicBezTo>
                  <a:pt x="1928901" y="1377593"/>
                  <a:pt x="1709356" y="1329082"/>
                  <a:pt x="1557954" y="1344758"/>
                </a:cubicBezTo>
                <a:cubicBezTo>
                  <a:pt x="1406552" y="1360434"/>
                  <a:pt x="1164304" y="1284073"/>
                  <a:pt x="1013215" y="1344758"/>
                </a:cubicBezTo>
                <a:cubicBezTo>
                  <a:pt x="862126" y="1405443"/>
                  <a:pt x="629882" y="1310161"/>
                  <a:pt x="506608" y="1344758"/>
                </a:cubicBezTo>
                <a:cubicBezTo>
                  <a:pt x="383334" y="1379355"/>
                  <a:pt x="103055" y="1323646"/>
                  <a:pt x="0" y="1344758"/>
                </a:cubicBezTo>
                <a:cubicBezTo>
                  <a:pt x="-20382" y="1204883"/>
                  <a:pt x="55769" y="977338"/>
                  <a:pt x="0" y="869610"/>
                </a:cubicBezTo>
                <a:cubicBezTo>
                  <a:pt x="-55769" y="761882"/>
                  <a:pt x="40137" y="583888"/>
                  <a:pt x="0" y="448253"/>
                </a:cubicBezTo>
                <a:cubicBezTo>
                  <a:pt x="-40137" y="312618"/>
                  <a:pt x="38974" y="220790"/>
                  <a:pt x="0" y="0"/>
                </a:cubicBezTo>
                <a:close/>
              </a:path>
              <a:path w="3813175" h="1344758" stroke="0" extrusionOk="0">
                <a:moveTo>
                  <a:pt x="0" y="0"/>
                </a:moveTo>
                <a:cubicBezTo>
                  <a:pt x="226602" y="-48642"/>
                  <a:pt x="308584" y="12158"/>
                  <a:pt x="506608" y="0"/>
                </a:cubicBezTo>
                <a:cubicBezTo>
                  <a:pt x="704632" y="-12158"/>
                  <a:pt x="778797" y="38938"/>
                  <a:pt x="936952" y="0"/>
                </a:cubicBezTo>
                <a:cubicBezTo>
                  <a:pt x="1095107" y="-38938"/>
                  <a:pt x="1248598" y="63884"/>
                  <a:pt x="1519823" y="0"/>
                </a:cubicBezTo>
                <a:cubicBezTo>
                  <a:pt x="1791048" y="-63884"/>
                  <a:pt x="1907380" y="11261"/>
                  <a:pt x="2140825" y="0"/>
                </a:cubicBezTo>
                <a:cubicBezTo>
                  <a:pt x="2374270" y="-11261"/>
                  <a:pt x="2596396" y="26673"/>
                  <a:pt x="2723696" y="0"/>
                </a:cubicBezTo>
                <a:cubicBezTo>
                  <a:pt x="2850996" y="-26673"/>
                  <a:pt x="3059919" y="14513"/>
                  <a:pt x="3306567" y="0"/>
                </a:cubicBezTo>
                <a:cubicBezTo>
                  <a:pt x="3553215" y="-14513"/>
                  <a:pt x="3704966" y="16046"/>
                  <a:pt x="3813175" y="0"/>
                </a:cubicBezTo>
                <a:cubicBezTo>
                  <a:pt x="3824475" y="214122"/>
                  <a:pt x="3775142" y="250004"/>
                  <a:pt x="3813175" y="434805"/>
                </a:cubicBezTo>
                <a:cubicBezTo>
                  <a:pt x="3851208" y="619606"/>
                  <a:pt x="3790516" y="670145"/>
                  <a:pt x="3813175" y="883058"/>
                </a:cubicBezTo>
                <a:cubicBezTo>
                  <a:pt x="3835834" y="1095971"/>
                  <a:pt x="3760381" y="1172472"/>
                  <a:pt x="3813175" y="1344758"/>
                </a:cubicBezTo>
                <a:cubicBezTo>
                  <a:pt x="3681723" y="1399746"/>
                  <a:pt x="3419021" y="1311505"/>
                  <a:pt x="3268436" y="1344758"/>
                </a:cubicBezTo>
                <a:cubicBezTo>
                  <a:pt x="3117851" y="1378011"/>
                  <a:pt x="2940034" y="1337720"/>
                  <a:pt x="2761828" y="1344758"/>
                </a:cubicBezTo>
                <a:cubicBezTo>
                  <a:pt x="2583622" y="1351796"/>
                  <a:pt x="2415853" y="1304100"/>
                  <a:pt x="2178957" y="1344758"/>
                </a:cubicBezTo>
                <a:cubicBezTo>
                  <a:pt x="1942061" y="1385416"/>
                  <a:pt x="1886280" y="1316281"/>
                  <a:pt x="1634218" y="1344758"/>
                </a:cubicBezTo>
                <a:cubicBezTo>
                  <a:pt x="1382156" y="1373235"/>
                  <a:pt x="1144218" y="1310652"/>
                  <a:pt x="1013215" y="1344758"/>
                </a:cubicBezTo>
                <a:cubicBezTo>
                  <a:pt x="882212" y="1378864"/>
                  <a:pt x="339687" y="1304770"/>
                  <a:pt x="0" y="1344758"/>
                </a:cubicBezTo>
                <a:cubicBezTo>
                  <a:pt x="-40963" y="1157381"/>
                  <a:pt x="34751" y="1001257"/>
                  <a:pt x="0" y="909953"/>
                </a:cubicBezTo>
                <a:cubicBezTo>
                  <a:pt x="-34751" y="818649"/>
                  <a:pt x="49945" y="596955"/>
                  <a:pt x="0" y="448253"/>
                </a:cubicBezTo>
                <a:cubicBezTo>
                  <a:pt x="-49945" y="299551"/>
                  <a:pt x="45111" y="153815"/>
                  <a:pt x="0" y="0"/>
                </a:cubicBezTo>
                <a:close/>
              </a:path>
            </a:pathLst>
          </a:custGeom>
          <a:solidFill>
            <a:srgbClr val="0E7461">
              <a:alpha val="29020"/>
            </a:srgbClr>
          </a:solidFill>
          <a:ln>
            <a:solidFill>
              <a:srgbClr val="0E7461"/>
            </a:solidFill>
            <a:extLst>
              <a:ext uri="{C807C97D-BFC1-408E-A445-0C87EB9F89A2}">
                <ask:lineSketchStyleProps xmlns:ask="http://schemas.microsoft.com/office/drawing/2018/sketchyshapes" sd="99535760">
                  <ask:type>
                    <ask:lineSketchScribble/>
                  </ask:type>
                </ask:lineSketchStyleProps>
              </a:ext>
            </a:extLst>
          </a:ln>
        </p:spPr>
        <p:txBody>
          <a:bodyPr>
            <a:normAutofit/>
          </a:bodyPr>
          <a:lstStyle/>
          <a:p>
            <a:pPr marL="0" indent="0" algn="ctr">
              <a:buNone/>
            </a:pPr>
            <a:r>
              <a:rPr lang="fr-FR" sz="2400" dirty="0"/>
              <a:t>Organisation d’ateliers citoyens : </a:t>
            </a:r>
          </a:p>
          <a:p>
            <a:pPr marL="0" indent="0" algn="ctr">
              <a:buNone/>
            </a:pPr>
            <a:r>
              <a:rPr lang="fr-FR" sz="1400" dirty="0"/>
              <a:t>Faire émerger des collectifs citoyens sur la sobriété et la production ENR</a:t>
            </a:r>
          </a:p>
          <a:p>
            <a:pPr marL="0" indent="0">
              <a:buNone/>
            </a:pPr>
            <a:endParaRPr lang="fr-FR" dirty="0"/>
          </a:p>
        </p:txBody>
      </p:sp>
      <p:sp>
        <p:nvSpPr>
          <p:cNvPr id="12" name="Espace réservé du numéro de diapositive 11">
            <a:extLst>
              <a:ext uri="{FF2B5EF4-FFF2-40B4-BE49-F238E27FC236}">
                <a16:creationId xmlns:a16="http://schemas.microsoft.com/office/drawing/2014/main" id="{A4E00ADD-68E6-4DBA-BEE0-FB7D042B468A}"/>
              </a:ext>
            </a:extLst>
          </p:cNvPr>
          <p:cNvSpPr>
            <a:spLocks noGrp="1"/>
          </p:cNvSpPr>
          <p:nvPr>
            <p:ph type="sldNum" sz="quarter" idx="4"/>
          </p:nvPr>
        </p:nvSpPr>
        <p:spPr/>
        <p:txBody>
          <a:bodyPr/>
          <a:lstStyle/>
          <a:p>
            <a:pPr algn="ctr"/>
            <a:fld id="{26C8DC0A-3FDE-45C4-A979-B732120F88C9}" type="slidenum">
              <a:rPr lang="fr-FR" smtClean="0"/>
              <a:pPr algn="ctr"/>
              <a:t>11</a:t>
            </a:fld>
            <a:endParaRPr lang="fr-FR"/>
          </a:p>
        </p:txBody>
      </p:sp>
      <p:sp>
        <p:nvSpPr>
          <p:cNvPr id="25" name="ZoneTexte 24">
            <a:extLst>
              <a:ext uri="{FF2B5EF4-FFF2-40B4-BE49-F238E27FC236}">
                <a16:creationId xmlns:a16="http://schemas.microsoft.com/office/drawing/2014/main" id="{AAC3204B-773B-42F0-ADC7-5C8395D6FEBE}"/>
              </a:ext>
            </a:extLst>
          </p:cNvPr>
          <p:cNvSpPr txBox="1"/>
          <p:nvPr/>
        </p:nvSpPr>
        <p:spPr>
          <a:xfrm>
            <a:off x="4768850" y="0"/>
            <a:ext cx="4375150" cy="646331"/>
          </a:xfrm>
          <a:prstGeom prst="rect">
            <a:avLst/>
          </a:prstGeom>
          <a:solidFill>
            <a:srgbClr val="108670"/>
          </a:solidFill>
        </p:spPr>
        <p:txBody>
          <a:bodyPr wrap="square" rtlCol="0" anchor="ctr">
            <a:spAutoFit/>
          </a:bodyPr>
          <a:lstStyle/>
          <a:p>
            <a:r>
              <a:rPr lang="fr-FR" dirty="0">
                <a:solidFill>
                  <a:schemeClr val="bg1"/>
                </a:solidFill>
                <a:latin typeface="Calibri Light" panose="020F0302020204030204" pitchFamily="34" charset="0"/>
                <a:cs typeface="Calibri Light" panose="020F0302020204030204" pitchFamily="34" charset="0"/>
              </a:rPr>
              <a:t>Sobriété et énergie citoyenne</a:t>
            </a:r>
            <a:br>
              <a:rPr lang="fr-FR" dirty="0">
                <a:solidFill>
                  <a:schemeClr val="bg1"/>
                </a:solidFill>
                <a:latin typeface="Calibri Light" panose="020F0302020204030204" pitchFamily="34" charset="0"/>
                <a:cs typeface="Calibri Light" panose="020F0302020204030204" pitchFamily="34" charset="0"/>
              </a:rPr>
            </a:br>
            <a:r>
              <a:rPr lang="fr-FR" dirty="0">
                <a:solidFill>
                  <a:schemeClr val="bg1"/>
                </a:solidFill>
                <a:latin typeface="Calibri Light" panose="020F0302020204030204" pitchFamily="34" charset="0"/>
                <a:cs typeface="Calibri Light" panose="020F0302020204030204" pitchFamily="34" charset="0"/>
              </a:rPr>
              <a:t>Présentation du projet LIFE_LETsGO4Climate</a:t>
            </a:r>
          </a:p>
        </p:txBody>
      </p:sp>
      <p:sp>
        <p:nvSpPr>
          <p:cNvPr id="26" name="Espace réservé du texte 7">
            <a:extLst>
              <a:ext uri="{FF2B5EF4-FFF2-40B4-BE49-F238E27FC236}">
                <a16:creationId xmlns:a16="http://schemas.microsoft.com/office/drawing/2014/main" id="{A180C095-4858-4F79-9174-85B831F0D566}"/>
              </a:ext>
            </a:extLst>
          </p:cNvPr>
          <p:cNvSpPr txBox="1">
            <a:spLocks/>
          </p:cNvSpPr>
          <p:nvPr/>
        </p:nvSpPr>
        <p:spPr>
          <a:xfrm>
            <a:off x="4657458" y="3970191"/>
            <a:ext cx="4078058" cy="1420959"/>
          </a:xfrm>
          <a:custGeom>
            <a:avLst/>
            <a:gdLst>
              <a:gd name="connsiteX0" fmla="*/ 0 w 4078058"/>
              <a:gd name="connsiteY0" fmla="*/ 0 h 1420959"/>
              <a:gd name="connsiteX1" fmla="*/ 501019 w 4078058"/>
              <a:gd name="connsiteY1" fmla="*/ 0 h 1420959"/>
              <a:gd name="connsiteX2" fmla="*/ 1002037 w 4078058"/>
              <a:gd name="connsiteY2" fmla="*/ 0 h 1420959"/>
              <a:gd name="connsiteX3" fmla="*/ 1584617 w 4078058"/>
              <a:gd name="connsiteY3" fmla="*/ 0 h 1420959"/>
              <a:gd name="connsiteX4" fmla="*/ 2044855 w 4078058"/>
              <a:gd name="connsiteY4" fmla="*/ 0 h 1420959"/>
              <a:gd name="connsiteX5" fmla="*/ 2627435 w 4078058"/>
              <a:gd name="connsiteY5" fmla="*/ 0 h 1420959"/>
              <a:gd name="connsiteX6" fmla="*/ 3128453 w 4078058"/>
              <a:gd name="connsiteY6" fmla="*/ 0 h 1420959"/>
              <a:gd name="connsiteX7" fmla="*/ 4078058 w 4078058"/>
              <a:gd name="connsiteY7" fmla="*/ 0 h 1420959"/>
              <a:gd name="connsiteX8" fmla="*/ 4078058 w 4078058"/>
              <a:gd name="connsiteY8" fmla="*/ 431024 h 1420959"/>
              <a:gd name="connsiteX9" fmla="*/ 4078058 w 4078058"/>
              <a:gd name="connsiteY9" fmla="*/ 876258 h 1420959"/>
              <a:gd name="connsiteX10" fmla="*/ 4078058 w 4078058"/>
              <a:gd name="connsiteY10" fmla="*/ 1420959 h 1420959"/>
              <a:gd name="connsiteX11" fmla="*/ 3413917 w 4078058"/>
              <a:gd name="connsiteY11" fmla="*/ 1420959 h 1420959"/>
              <a:gd name="connsiteX12" fmla="*/ 2872118 w 4078058"/>
              <a:gd name="connsiteY12" fmla="*/ 1420959 h 1420959"/>
              <a:gd name="connsiteX13" fmla="*/ 2248758 w 4078058"/>
              <a:gd name="connsiteY13" fmla="*/ 1420959 h 1420959"/>
              <a:gd name="connsiteX14" fmla="*/ 1666178 w 4078058"/>
              <a:gd name="connsiteY14" fmla="*/ 1420959 h 1420959"/>
              <a:gd name="connsiteX15" fmla="*/ 1083598 w 4078058"/>
              <a:gd name="connsiteY15" fmla="*/ 1420959 h 1420959"/>
              <a:gd name="connsiteX16" fmla="*/ 541799 w 4078058"/>
              <a:gd name="connsiteY16" fmla="*/ 1420959 h 1420959"/>
              <a:gd name="connsiteX17" fmla="*/ 0 w 4078058"/>
              <a:gd name="connsiteY17" fmla="*/ 1420959 h 1420959"/>
              <a:gd name="connsiteX18" fmla="*/ 0 w 4078058"/>
              <a:gd name="connsiteY18" fmla="*/ 918887 h 1420959"/>
              <a:gd name="connsiteX19" fmla="*/ 0 w 4078058"/>
              <a:gd name="connsiteY19" fmla="*/ 473653 h 1420959"/>
              <a:gd name="connsiteX20" fmla="*/ 0 w 4078058"/>
              <a:gd name="connsiteY20" fmla="*/ 0 h 142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78058" h="1420959" fill="none" extrusionOk="0">
                <a:moveTo>
                  <a:pt x="0" y="0"/>
                </a:moveTo>
                <a:cubicBezTo>
                  <a:pt x="122632" y="-12146"/>
                  <a:pt x="365458" y="293"/>
                  <a:pt x="501019" y="0"/>
                </a:cubicBezTo>
                <a:cubicBezTo>
                  <a:pt x="636580" y="-293"/>
                  <a:pt x="878411" y="44085"/>
                  <a:pt x="1002037" y="0"/>
                </a:cubicBezTo>
                <a:cubicBezTo>
                  <a:pt x="1125663" y="-44085"/>
                  <a:pt x="1431634" y="40349"/>
                  <a:pt x="1584617" y="0"/>
                </a:cubicBezTo>
                <a:cubicBezTo>
                  <a:pt x="1737600" y="-40349"/>
                  <a:pt x="1854866" y="24434"/>
                  <a:pt x="2044855" y="0"/>
                </a:cubicBezTo>
                <a:cubicBezTo>
                  <a:pt x="2234844" y="-24434"/>
                  <a:pt x="2363784" y="53326"/>
                  <a:pt x="2627435" y="0"/>
                </a:cubicBezTo>
                <a:cubicBezTo>
                  <a:pt x="2891086" y="-53326"/>
                  <a:pt x="2881763" y="39817"/>
                  <a:pt x="3128453" y="0"/>
                </a:cubicBezTo>
                <a:cubicBezTo>
                  <a:pt x="3375143" y="-39817"/>
                  <a:pt x="3641305" y="94375"/>
                  <a:pt x="4078058" y="0"/>
                </a:cubicBezTo>
                <a:cubicBezTo>
                  <a:pt x="4093029" y="187060"/>
                  <a:pt x="4076376" y="324219"/>
                  <a:pt x="4078058" y="431024"/>
                </a:cubicBezTo>
                <a:cubicBezTo>
                  <a:pt x="4079740" y="537829"/>
                  <a:pt x="4070327" y="730888"/>
                  <a:pt x="4078058" y="876258"/>
                </a:cubicBezTo>
                <a:cubicBezTo>
                  <a:pt x="4085789" y="1021628"/>
                  <a:pt x="4039554" y="1215227"/>
                  <a:pt x="4078058" y="1420959"/>
                </a:cubicBezTo>
                <a:cubicBezTo>
                  <a:pt x="3767922" y="1426440"/>
                  <a:pt x="3586133" y="1413416"/>
                  <a:pt x="3413917" y="1420959"/>
                </a:cubicBezTo>
                <a:cubicBezTo>
                  <a:pt x="3241701" y="1428502"/>
                  <a:pt x="2980665" y="1373174"/>
                  <a:pt x="2872118" y="1420959"/>
                </a:cubicBezTo>
                <a:cubicBezTo>
                  <a:pt x="2763571" y="1468744"/>
                  <a:pt x="2503012" y="1386241"/>
                  <a:pt x="2248758" y="1420959"/>
                </a:cubicBezTo>
                <a:cubicBezTo>
                  <a:pt x="1994504" y="1455677"/>
                  <a:pt x="1910906" y="1402807"/>
                  <a:pt x="1666178" y="1420959"/>
                </a:cubicBezTo>
                <a:cubicBezTo>
                  <a:pt x="1421450" y="1439111"/>
                  <a:pt x="1333767" y="1382542"/>
                  <a:pt x="1083598" y="1420959"/>
                </a:cubicBezTo>
                <a:cubicBezTo>
                  <a:pt x="833429" y="1459376"/>
                  <a:pt x="783169" y="1356658"/>
                  <a:pt x="541799" y="1420959"/>
                </a:cubicBezTo>
                <a:cubicBezTo>
                  <a:pt x="300429" y="1485260"/>
                  <a:pt x="189797" y="1395663"/>
                  <a:pt x="0" y="1420959"/>
                </a:cubicBezTo>
                <a:cubicBezTo>
                  <a:pt x="-45213" y="1235209"/>
                  <a:pt x="58139" y="1161494"/>
                  <a:pt x="0" y="918887"/>
                </a:cubicBezTo>
                <a:cubicBezTo>
                  <a:pt x="-58139" y="676280"/>
                  <a:pt x="24111" y="617177"/>
                  <a:pt x="0" y="473653"/>
                </a:cubicBezTo>
                <a:cubicBezTo>
                  <a:pt x="-24111" y="330129"/>
                  <a:pt x="33131" y="104167"/>
                  <a:pt x="0" y="0"/>
                </a:cubicBezTo>
                <a:close/>
              </a:path>
              <a:path w="4078058" h="1420959" stroke="0" extrusionOk="0">
                <a:moveTo>
                  <a:pt x="0" y="0"/>
                </a:moveTo>
                <a:cubicBezTo>
                  <a:pt x="219021" y="-47156"/>
                  <a:pt x="314618" y="9739"/>
                  <a:pt x="541799" y="0"/>
                </a:cubicBezTo>
                <a:cubicBezTo>
                  <a:pt x="768980" y="-9739"/>
                  <a:pt x="778002" y="29964"/>
                  <a:pt x="1002037" y="0"/>
                </a:cubicBezTo>
                <a:cubicBezTo>
                  <a:pt x="1226072" y="-29964"/>
                  <a:pt x="1405072" y="22569"/>
                  <a:pt x="1625397" y="0"/>
                </a:cubicBezTo>
                <a:cubicBezTo>
                  <a:pt x="1845722" y="-22569"/>
                  <a:pt x="2041247" y="75096"/>
                  <a:pt x="2289538" y="0"/>
                </a:cubicBezTo>
                <a:cubicBezTo>
                  <a:pt x="2537829" y="-75096"/>
                  <a:pt x="2630546" y="61343"/>
                  <a:pt x="2912899" y="0"/>
                </a:cubicBezTo>
                <a:cubicBezTo>
                  <a:pt x="3195252" y="-61343"/>
                  <a:pt x="3284397" y="36499"/>
                  <a:pt x="3536259" y="0"/>
                </a:cubicBezTo>
                <a:cubicBezTo>
                  <a:pt x="3788121" y="-36499"/>
                  <a:pt x="3924665" y="61189"/>
                  <a:pt x="4078058" y="0"/>
                </a:cubicBezTo>
                <a:cubicBezTo>
                  <a:pt x="4082064" y="191008"/>
                  <a:pt x="4031569" y="283432"/>
                  <a:pt x="4078058" y="459443"/>
                </a:cubicBezTo>
                <a:cubicBezTo>
                  <a:pt x="4124547" y="635454"/>
                  <a:pt x="4038693" y="720146"/>
                  <a:pt x="4078058" y="933096"/>
                </a:cubicBezTo>
                <a:cubicBezTo>
                  <a:pt x="4117423" y="1146046"/>
                  <a:pt x="4030250" y="1181109"/>
                  <a:pt x="4078058" y="1420959"/>
                </a:cubicBezTo>
                <a:cubicBezTo>
                  <a:pt x="3810113" y="1447941"/>
                  <a:pt x="3701554" y="1351995"/>
                  <a:pt x="3495478" y="1420959"/>
                </a:cubicBezTo>
                <a:cubicBezTo>
                  <a:pt x="3289402" y="1489923"/>
                  <a:pt x="3204533" y="1404964"/>
                  <a:pt x="2953679" y="1420959"/>
                </a:cubicBezTo>
                <a:cubicBezTo>
                  <a:pt x="2702825" y="1436954"/>
                  <a:pt x="2462837" y="1412540"/>
                  <a:pt x="2330319" y="1420959"/>
                </a:cubicBezTo>
                <a:cubicBezTo>
                  <a:pt x="2197801" y="1429378"/>
                  <a:pt x="1992023" y="1353756"/>
                  <a:pt x="1747739" y="1420959"/>
                </a:cubicBezTo>
                <a:cubicBezTo>
                  <a:pt x="1503455" y="1488162"/>
                  <a:pt x="1331283" y="1374283"/>
                  <a:pt x="1083598" y="1420959"/>
                </a:cubicBezTo>
                <a:cubicBezTo>
                  <a:pt x="835913" y="1467635"/>
                  <a:pt x="303613" y="1402165"/>
                  <a:pt x="0" y="1420959"/>
                </a:cubicBezTo>
                <a:cubicBezTo>
                  <a:pt x="-28543" y="1234693"/>
                  <a:pt x="8357" y="1094192"/>
                  <a:pt x="0" y="961516"/>
                </a:cubicBezTo>
                <a:cubicBezTo>
                  <a:pt x="-8357" y="828840"/>
                  <a:pt x="21874" y="622780"/>
                  <a:pt x="0" y="473653"/>
                </a:cubicBezTo>
                <a:cubicBezTo>
                  <a:pt x="-21874" y="324526"/>
                  <a:pt x="36115" y="132923"/>
                  <a:pt x="0" y="0"/>
                </a:cubicBezTo>
                <a:close/>
              </a:path>
            </a:pathLst>
          </a:custGeom>
          <a:solidFill>
            <a:srgbClr val="0E7461">
              <a:alpha val="29020"/>
            </a:srgbClr>
          </a:solidFill>
          <a:ln>
            <a:solidFill>
              <a:srgbClr val="0E7461"/>
            </a:solidFill>
            <a:extLst>
              <a:ext uri="{C807C97D-BFC1-408E-A445-0C87EB9F89A2}">
                <ask:lineSketchStyleProps xmlns:ask="http://schemas.microsoft.com/office/drawing/2018/sketchyshapes" sd="99535760">
                  <a:prstGeom prst="rect">
                    <a:avLst/>
                  </a:prstGeom>
                  <ask:type>
                    <ask:lineSketchScribble/>
                  </ask:type>
                </ask:lineSketchStyleProps>
              </a:ext>
            </a:extLst>
          </a:ln>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2"/>
              </a:buBlip>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fr-FR" sz="2400" dirty="0"/>
              <a:t>Sensibilisation au changement comportemental individuel :</a:t>
            </a:r>
          </a:p>
          <a:p>
            <a:pPr marL="0" indent="0" algn="ctr">
              <a:buFontTx/>
              <a:buNone/>
            </a:pPr>
            <a:r>
              <a:rPr lang="fr-FR" sz="1400" i="1" dirty="0"/>
              <a:t>Conversations Carbone</a:t>
            </a:r>
          </a:p>
          <a:p>
            <a:pPr marL="0" indent="0" algn="ctr">
              <a:buFontTx/>
              <a:buNone/>
            </a:pPr>
            <a:r>
              <a:rPr lang="fr-FR" sz="1400" i="1" dirty="0"/>
              <a:t>Défis Energie </a:t>
            </a:r>
          </a:p>
          <a:p>
            <a:pPr marL="0" indent="0">
              <a:buFontTx/>
              <a:buNone/>
            </a:pPr>
            <a:endParaRPr lang="fr-FR" dirty="0"/>
          </a:p>
        </p:txBody>
      </p:sp>
      <p:pic>
        <p:nvPicPr>
          <p:cNvPr id="10" name="Image 9">
            <a:extLst>
              <a:ext uri="{FF2B5EF4-FFF2-40B4-BE49-F238E27FC236}">
                <a16:creationId xmlns:a16="http://schemas.microsoft.com/office/drawing/2014/main" id="{2DD06754-FA3D-45CF-A79B-93145E4C3F7A}"/>
              </a:ext>
            </a:extLst>
          </p:cNvPr>
          <p:cNvPicPr>
            <a:picLocks noChangeAspect="1"/>
          </p:cNvPicPr>
          <p:nvPr/>
        </p:nvPicPr>
        <p:blipFill>
          <a:blip r:embed="rId3"/>
          <a:stretch>
            <a:fillRect/>
          </a:stretch>
        </p:blipFill>
        <p:spPr>
          <a:xfrm>
            <a:off x="639628" y="3844918"/>
            <a:ext cx="3411515" cy="2264052"/>
          </a:xfrm>
          <a:prstGeom prst="rect">
            <a:avLst/>
          </a:prstGeom>
        </p:spPr>
      </p:pic>
      <p:pic>
        <p:nvPicPr>
          <p:cNvPr id="27" name="Image 26" descr="Une image contenant personne, plancher, intérieur, gens&#10;&#10;Description générée automatiquement">
            <a:extLst>
              <a:ext uri="{FF2B5EF4-FFF2-40B4-BE49-F238E27FC236}">
                <a16:creationId xmlns:a16="http://schemas.microsoft.com/office/drawing/2014/main" id="{B03DF372-9DE8-4D07-B5DB-E52263E13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1862" y="1624013"/>
            <a:ext cx="2889250" cy="1924963"/>
          </a:xfrm>
          <a:prstGeom prst="rect">
            <a:avLst/>
          </a:prstGeom>
        </p:spPr>
      </p:pic>
    </p:spTree>
    <p:extLst>
      <p:ext uri="{BB962C8B-B14F-4D97-AF65-F5344CB8AC3E}">
        <p14:creationId xmlns:p14="http://schemas.microsoft.com/office/powerpoint/2010/main" val="116339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1C782E0-0124-48C6-8440-35F40185FF4D}"/>
              </a:ext>
            </a:extLst>
          </p:cNvPr>
          <p:cNvSpPr>
            <a:spLocks noGrp="1"/>
          </p:cNvSpPr>
          <p:nvPr>
            <p:ph type="body" sz="quarter" idx="10"/>
          </p:nvPr>
        </p:nvSpPr>
        <p:spPr/>
        <p:txBody>
          <a:bodyPr/>
          <a:lstStyle/>
          <a:p>
            <a:r>
              <a:rPr lang="fr-FR" sz="3200" dirty="0"/>
              <a:t>Avec qui?</a:t>
            </a:r>
          </a:p>
        </p:txBody>
      </p:sp>
      <p:sp>
        <p:nvSpPr>
          <p:cNvPr id="12" name="Espace réservé du numéro de diapositive 11">
            <a:extLst>
              <a:ext uri="{FF2B5EF4-FFF2-40B4-BE49-F238E27FC236}">
                <a16:creationId xmlns:a16="http://schemas.microsoft.com/office/drawing/2014/main" id="{A4E00ADD-68E6-4DBA-BEE0-FB7D042B468A}"/>
              </a:ext>
            </a:extLst>
          </p:cNvPr>
          <p:cNvSpPr>
            <a:spLocks noGrp="1"/>
          </p:cNvSpPr>
          <p:nvPr>
            <p:ph type="sldNum" sz="quarter" idx="4"/>
          </p:nvPr>
        </p:nvSpPr>
        <p:spPr/>
        <p:txBody>
          <a:bodyPr/>
          <a:lstStyle/>
          <a:p>
            <a:pPr algn="ctr"/>
            <a:fld id="{26C8DC0A-3FDE-45C4-A979-B732120F88C9}" type="slidenum">
              <a:rPr lang="fr-FR" smtClean="0"/>
              <a:pPr algn="ctr"/>
              <a:t>12</a:t>
            </a:fld>
            <a:endParaRPr lang="fr-FR"/>
          </a:p>
        </p:txBody>
      </p:sp>
      <p:pic>
        <p:nvPicPr>
          <p:cNvPr id="13" name="Picture 10">
            <a:extLst>
              <a:ext uri="{FF2B5EF4-FFF2-40B4-BE49-F238E27FC236}">
                <a16:creationId xmlns:a16="http://schemas.microsoft.com/office/drawing/2014/main" id="{6C3E1207-493F-4DA4-89D9-33746C56C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998" y="2886965"/>
            <a:ext cx="798045" cy="5847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5917CA55-FF84-4024-ADB1-9A8B3B9F9D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629" b="32962"/>
          <a:stretch/>
        </p:blipFill>
        <p:spPr bwMode="auto">
          <a:xfrm>
            <a:off x="990356" y="3424650"/>
            <a:ext cx="1157970" cy="2889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30F8413A-0F54-4F4F-9881-E13D4CE22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789" y="3223793"/>
            <a:ext cx="430366" cy="4847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a:extLst>
              <a:ext uri="{FF2B5EF4-FFF2-40B4-BE49-F238E27FC236}">
                <a16:creationId xmlns:a16="http://schemas.microsoft.com/office/drawing/2014/main" id="{4D6DC2D0-3C33-44F2-B7FE-E81EA67E61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26" y="3791477"/>
            <a:ext cx="1089220" cy="3267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a:extLst>
              <a:ext uri="{FF2B5EF4-FFF2-40B4-BE49-F238E27FC236}">
                <a16:creationId xmlns:a16="http://schemas.microsoft.com/office/drawing/2014/main" id="{8B6CD9C5-F280-45E5-975D-E0323ECBE2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0264" y="2671501"/>
            <a:ext cx="971550" cy="536218"/>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extLst>
              <a:ext uri="{FF2B5EF4-FFF2-40B4-BE49-F238E27FC236}">
                <a16:creationId xmlns:a16="http://schemas.microsoft.com/office/drawing/2014/main" id="{B41E1554-E037-4CAB-860C-D2BD7D12B1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7377" y="2744228"/>
            <a:ext cx="736669" cy="602074"/>
          </a:xfrm>
          <a:prstGeom prst="rect">
            <a:avLst/>
          </a:prstGeom>
        </p:spPr>
      </p:pic>
      <p:pic>
        <p:nvPicPr>
          <p:cNvPr id="19" name="Picture 3">
            <a:extLst>
              <a:ext uri="{FF2B5EF4-FFF2-40B4-BE49-F238E27FC236}">
                <a16:creationId xmlns:a16="http://schemas.microsoft.com/office/drawing/2014/main" id="{805B4C25-5EA8-429B-9780-FF31DCE3F7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8163" y="3457214"/>
            <a:ext cx="893147" cy="5068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74680D22-6A06-446E-B6EA-83E8A6A04C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9436" y="4166529"/>
            <a:ext cx="416240" cy="4769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a:extLst>
              <a:ext uri="{FF2B5EF4-FFF2-40B4-BE49-F238E27FC236}">
                <a16:creationId xmlns:a16="http://schemas.microsoft.com/office/drawing/2014/main" id="{B2BBE4BD-3292-452C-B1C8-BB8619FDCA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7859" y="3893255"/>
            <a:ext cx="684058" cy="53711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2CBCD4C6-A901-40CE-9010-6EEAD8B17C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7572" y="3980391"/>
            <a:ext cx="477645" cy="4730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a:extLst>
              <a:ext uri="{FF2B5EF4-FFF2-40B4-BE49-F238E27FC236}">
                <a16:creationId xmlns:a16="http://schemas.microsoft.com/office/drawing/2014/main" id="{7543184A-F5F2-4C18-838B-6DED936B05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49304" y="4448962"/>
            <a:ext cx="798045" cy="4659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a:extLst>
              <a:ext uri="{FF2B5EF4-FFF2-40B4-BE49-F238E27FC236}">
                <a16:creationId xmlns:a16="http://schemas.microsoft.com/office/drawing/2014/main" id="{6B4CE63B-68CF-4E40-A41A-13B1F8CE7F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0978" y="4482170"/>
            <a:ext cx="554369" cy="333012"/>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AAC3204B-773B-42F0-ADC7-5C8395D6FEBE}"/>
              </a:ext>
            </a:extLst>
          </p:cNvPr>
          <p:cNvSpPr txBox="1"/>
          <p:nvPr/>
        </p:nvSpPr>
        <p:spPr>
          <a:xfrm>
            <a:off x="4768850" y="0"/>
            <a:ext cx="4375150" cy="646331"/>
          </a:xfrm>
          <a:prstGeom prst="rect">
            <a:avLst/>
          </a:prstGeom>
          <a:solidFill>
            <a:srgbClr val="108670"/>
          </a:solidFill>
        </p:spPr>
        <p:txBody>
          <a:bodyPr wrap="square" rtlCol="0" anchor="ctr">
            <a:spAutoFit/>
          </a:bodyPr>
          <a:lstStyle/>
          <a:p>
            <a:r>
              <a:rPr lang="fr-FR" dirty="0">
                <a:solidFill>
                  <a:schemeClr val="bg1"/>
                </a:solidFill>
                <a:latin typeface="Calibri Light" panose="020F0302020204030204" pitchFamily="34" charset="0"/>
                <a:cs typeface="Calibri Light" panose="020F0302020204030204" pitchFamily="34" charset="0"/>
              </a:rPr>
              <a:t>Sobriété et énergie citoyenne</a:t>
            </a:r>
            <a:br>
              <a:rPr lang="fr-FR" dirty="0">
                <a:solidFill>
                  <a:schemeClr val="bg1"/>
                </a:solidFill>
                <a:latin typeface="Calibri Light" panose="020F0302020204030204" pitchFamily="34" charset="0"/>
                <a:cs typeface="Calibri Light" panose="020F0302020204030204" pitchFamily="34" charset="0"/>
              </a:rPr>
            </a:br>
            <a:r>
              <a:rPr lang="fr-FR" dirty="0">
                <a:solidFill>
                  <a:schemeClr val="bg1"/>
                </a:solidFill>
                <a:latin typeface="Calibri Light" panose="020F0302020204030204" pitchFamily="34" charset="0"/>
                <a:cs typeface="Calibri Light" panose="020F0302020204030204" pitchFamily="34" charset="0"/>
              </a:rPr>
              <a:t>Présentation du projet LIFE_LETsGO4Climate</a:t>
            </a:r>
          </a:p>
        </p:txBody>
      </p:sp>
      <p:pic>
        <p:nvPicPr>
          <p:cNvPr id="26" name="Image 25">
            <a:extLst>
              <a:ext uri="{FF2B5EF4-FFF2-40B4-BE49-F238E27FC236}">
                <a16:creationId xmlns:a16="http://schemas.microsoft.com/office/drawing/2014/main" id="{0038AC9A-BA4C-41DA-8751-9EA73BC16CDC}"/>
              </a:ext>
            </a:extLst>
          </p:cNvPr>
          <p:cNvPicPr>
            <a:picLocks noChangeAspect="1"/>
          </p:cNvPicPr>
          <p:nvPr/>
        </p:nvPicPr>
        <p:blipFill>
          <a:blip r:embed="rId14">
            <a:extLst>
              <a:ext uri="{28A0092B-C50C-407E-A947-70E740481C1C}">
                <a14:useLocalDpi xmlns:a14="http://schemas.microsoft.com/office/drawing/2010/main" val="0"/>
              </a:ext>
            </a:extLst>
          </a:blip>
          <a:srcRect l="18807"/>
          <a:stretch>
            <a:fillRect/>
          </a:stretch>
        </p:blipFill>
        <p:spPr>
          <a:xfrm>
            <a:off x="4391533" y="914972"/>
            <a:ext cx="4533848" cy="3943985"/>
          </a:xfrm>
          <a:prstGeom prst="rect">
            <a:avLst/>
          </a:prstGeom>
        </p:spPr>
      </p:pic>
      <p:sp>
        <p:nvSpPr>
          <p:cNvPr id="27" name="ZoneTexte 26">
            <a:extLst>
              <a:ext uri="{FF2B5EF4-FFF2-40B4-BE49-F238E27FC236}">
                <a16:creationId xmlns:a16="http://schemas.microsoft.com/office/drawing/2014/main" id="{DF442314-AE61-454F-9207-15D241AC9942}"/>
              </a:ext>
            </a:extLst>
          </p:cNvPr>
          <p:cNvSpPr txBox="1"/>
          <p:nvPr/>
        </p:nvSpPr>
        <p:spPr>
          <a:xfrm>
            <a:off x="4391533" y="5661583"/>
            <a:ext cx="3646967" cy="369332"/>
          </a:xfrm>
          <a:prstGeom prst="rect">
            <a:avLst/>
          </a:prstGeom>
          <a:noFill/>
        </p:spPr>
        <p:txBody>
          <a:bodyPr wrap="square" rtlCol="0">
            <a:spAutoFit/>
          </a:bodyPr>
          <a:lstStyle/>
          <a:p>
            <a:pPr algn="ctr"/>
            <a:r>
              <a:rPr lang="fr-FR" dirty="0"/>
              <a:t>2022 : déploiement sur 6 territoires</a:t>
            </a:r>
          </a:p>
        </p:txBody>
      </p:sp>
    </p:spTree>
    <p:extLst>
      <p:ext uri="{BB962C8B-B14F-4D97-AF65-F5344CB8AC3E}">
        <p14:creationId xmlns:p14="http://schemas.microsoft.com/office/powerpoint/2010/main" val="346747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1C782E0-0124-48C6-8440-35F40185FF4D}"/>
              </a:ext>
            </a:extLst>
          </p:cNvPr>
          <p:cNvSpPr>
            <a:spLocks noGrp="1"/>
          </p:cNvSpPr>
          <p:nvPr>
            <p:ph type="body" sz="quarter" idx="10"/>
          </p:nvPr>
        </p:nvSpPr>
        <p:spPr/>
        <p:txBody>
          <a:bodyPr/>
          <a:lstStyle/>
          <a:p>
            <a:r>
              <a:rPr lang="fr-FR" sz="3200" dirty="0"/>
              <a:t>Avec qui?</a:t>
            </a:r>
          </a:p>
        </p:txBody>
      </p:sp>
      <p:sp>
        <p:nvSpPr>
          <p:cNvPr id="12" name="Espace réservé du numéro de diapositive 11">
            <a:extLst>
              <a:ext uri="{FF2B5EF4-FFF2-40B4-BE49-F238E27FC236}">
                <a16:creationId xmlns:a16="http://schemas.microsoft.com/office/drawing/2014/main" id="{A4E00ADD-68E6-4DBA-BEE0-FB7D042B468A}"/>
              </a:ext>
            </a:extLst>
          </p:cNvPr>
          <p:cNvSpPr>
            <a:spLocks noGrp="1"/>
          </p:cNvSpPr>
          <p:nvPr>
            <p:ph type="sldNum" sz="quarter" idx="4"/>
          </p:nvPr>
        </p:nvSpPr>
        <p:spPr/>
        <p:txBody>
          <a:bodyPr/>
          <a:lstStyle/>
          <a:p>
            <a:pPr algn="ctr"/>
            <a:fld id="{26C8DC0A-3FDE-45C4-A979-B732120F88C9}" type="slidenum">
              <a:rPr lang="fr-FR" smtClean="0"/>
              <a:pPr algn="ctr"/>
              <a:t>13</a:t>
            </a:fld>
            <a:endParaRPr lang="fr-FR"/>
          </a:p>
        </p:txBody>
      </p:sp>
      <p:pic>
        <p:nvPicPr>
          <p:cNvPr id="13" name="Picture 10">
            <a:extLst>
              <a:ext uri="{FF2B5EF4-FFF2-40B4-BE49-F238E27FC236}">
                <a16:creationId xmlns:a16="http://schemas.microsoft.com/office/drawing/2014/main" id="{6C3E1207-493F-4DA4-89D9-33746C56C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998" y="2886965"/>
            <a:ext cx="798045" cy="5847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5917CA55-FF84-4024-ADB1-9A8B3B9F9D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629" b="32962"/>
          <a:stretch/>
        </p:blipFill>
        <p:spPr bwMode="auto">
          <a:xfrm>
            <a:off x="990356" y="3424650"/>
            <a:ext cx="1157970" cy="2889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30F8413A-0F54-4F4F-9881-E13D4CE22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789" y="3223793"/>
            <a:ext cx="430366" cy="4847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a:extLst>
              <a:ext uri="{FF2B5EF4-FFF2-40B4-BE49-F238E27FC236}">
                <a16:creationId xmlns:a16="http://schemas.microsoft.com/office/drawing/2014/main" id="{4D6DC2D0-3C33-44F2-B7FE-E81EA67E61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26" y="3791477"/>
            <a:ext cx="1089220" cy="3267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a:extLst>
              <a:ext uri="{FF2B5EF4-FFF2-40B4-BE49-F238E27FC236}">
                <a16:creationId xmlns:a16="http://schemas.microsoft.com/office/drawing/2014/main" id="{8B6CD9C5-F280-45E5-975D-E0323ECBE2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0264" y="2671501"/>
            <a:ext cx="971550" cy="536218"/>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extLst>
              <a:ext uri="{FF2B5EF4-FFF2-40B4-BE49-F238E27FC236}">
                <a16:creationId xmlns:a16="http://schemas.microsoft.com/office/drawing/2014/main" id="{B41E1554-E037-4CAB-860C-D2BD7D12B1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7377" y="2744228"/>
            <a:ext cx="736669" cy="602074"/>
          </a:xfrm>
          <a:prstGeom prst="rect">
            <a:avLst/>
          </a:prstGeom>
        </p:spPr>
      </p:pic>
      <p:pic>
        <p:nvPicPr>
          <p:cNvPr id="19" name="Picture 3">
            <a:extLst>
              <a:ext uri="{FF2B5EF4-FFF2-40B4-BE49-F238E27FC236}">
                <a16:creationId xmlns:a16="http://schemas.microsoft.com/office/drawing/2014/main" id="{805B4C25-5EA8-429B-9780-FF31DCE3F7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8163" y="3457214"/>
            <a:ext cx="893147" cy="5068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74680D22-6A06-446E-B6EA-83E8A6A04C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9436" y="4166529"/>
            <a:ext cx="416240" cy="4769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a:extLst>
              <a:ext uri="{FF2B5EF4-FFF2-40B4-BE49-F238E27FC236}">
                <a16:creationId xmlns:a16="http://schemas.microsoft.com/office/drawing/2014/main" id="{B2BBE4BD-3292-452C-B1C8-BB8619FDCA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7859" y="3893255"/>
            <a:ext cx="684058" cy="53711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2CBCD4C6-A901-40CE-9010-6EEAD8B17C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7572" y="3980391"/>
            <a:ext cx="477645" cy="4730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a:extLst>
              <a:ext uri="{FF2B5EF4-FFF2-40B4-BE49-F238E27FC236}">
                <a16:creationId xmlns:a16="http://schemas.microsoft.com/office/drawing/2014/main" id="{7543184A-F5F2-4C18-838B-6DED936B05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49304" y="4448962"/>
            <a:ext cx="798045" cy="4659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a:extLst>
              <a:ext uri="{FF2B5EF4-FFF2-40B4-BE49-F238E27FC236}">
                <a16:creationId xmlns:a16="http://schemas.microsoft.com/office/drawing/2014/main" id="{6B4CE63B-68CF-4E40-A41A-13B1F8CE7F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0978" y="4482170"/>
            <a:ext cx="554369" cy="333012"/>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AAC3204B-773B-42F0-ADC7-5C8395D6FEBE}"/>
              </a:ext>
            </a:extLst>
          </p:cNvPr>
          <p:cNvSpPr txBox="1"/>
          <p:nvPr/>
        </p:nvSpPr>
        <p:spPr>
          <a:xfrm>
            <a:off x="4768850" y="0"/>
            <a:ext cx="4375150" cy="646331"/>
          </a:xfrm>
          <a:prstGeom prst="rect">
            <a:avLst/>
          </a:prstGeom>
          <a:solidFill>
            <a:srgbClr val="108670"/>
          </a:solidFill>
        </p:spPr>
        <p:txBody>
          <a:bodyPr wrap="square" rtlCol="0" anchor="ctr">
            <a:spAutoFit/>
          </a:bodyPr>
          <a:lstStyle/>
          <a:p>
            <a:r>
              <a:rPr lang="fr-FR" dirty="0">
                <a:solidFill>
                  <a:schemeClr val="bg1"/>
                </a:solidFill>
                <a:latin typeface="Calibri Light" panose="020F0302020204030204" pitchFamily="34" charset="0"/>
                <a:cs typeface="Calibri Light" panose="020F0302020204030204" pitchFamily="34" charset="0"/>
              </a:rPr>
              <a:t>Sobriété et énergie citoyenne</a:t>
            </a:r>
            <a:br>
              <a:rPr lang="fr-FR" dirty="0">
                <a:solidFill>
                  <a:schemeClr val="bg1"/>
                </a:solidFill>
                <a:latin typeface="Calibri Light" panose="020F0302020204030204" pitchFamily="34" charset="0"/>
                <a:cs typeface="Calibri Light" panose="020F0302020204030204" pitchFamily="34" charset="0"/>
              </a:rPr>
            </a:br>
            <a:r>
              <a:rPr lang="fr-FR" dirty="0">
                <a:solidFill>
                  <a:schemeClr val="bg1"/>
                </a:solidFill>
                <a:latin typeface="Calibri Light" panose="020F0302020204030204" pitchFamily="34" charset="0"/>
                <a:cs typeface="Calibri Light" panose="020F0302020204030204" pitchFamily="34" charset="0"/>
              </a:rPr>
              <a:t>Présentation du projet LIFE_LETsGO4Climate</a:t>
            </a:r>
          </a:p>
        </p:txBody>
      </p:sp>
      <p:sp>
        <p:nvSpPr>
          <p:cNvPr id="27" name="ZoneTexte 26">
            <a:extLst>
              <a:ext uri="{FF2B5EF4-FFF2-40B4-BE49-F238E27FC236}">
                <a16:creationId xmlns:a16="http://schemas.microsoft.com/office/drawing/2014/main" id="{63934B13-D527-4D8C-BF1E-0AAE1A8455DB}"/>
              </a:ext>
            </a:extLst>
          </p:cNvPr>
          <p:cNvSpPr txBox="1"/>
          <p:nvPr/>
        </p:nvSpPr>
        <p:spPr>
          <a:xfrm>
            <a:off x="4572000" y="5597788"/>
            <a:ext cx="3344810" cy="646331"/>
          </a:xfrm>
          <a:prstGeom prst="rect">
            <a:avLst/>
          </a:prstGeom>
          <a:noFill/>
        </p:spPr>
        <p:txBody>
          <a:bodyPr wrap="square" rtlCol="0">
            <a:spAutoFit/>
          </a:bodyPr>
          <a:lstStyle/>
          <a:p>
            <a:pPr algn="ctr"/>
            <a:r>
              <a:rPr lang="fr-FR" dirty="0"/>
              <a:t>2023 : intégration de 6 nouvelles collectivités</a:t>
            </a:r>
          </a:p>
        </p:txBody>
      </p:sp>
      <p:pic>
        <p:nvPicPr>
          <p:cNvPr id="3" name="Image 2">
            <a:extLst>
              <a:ext uri="{FF2B5EF4-FFF2-40B4-BE49-F238E27FC236}">
                <a16:creationId xmlns:a16="http://schemas.microsoft.com/office/drawing/2014/main" id="{12A6FC16-4723-46EA-8880-7825C7F57652}"/>
              </a:ext>
            </a:extLst>
          </p:cNvPr>
          <p:cNvPicPr>
            <a:picLocks noChangeAspect="1"/>
          </p:cNvPicPr>
          <p:nvPr/>
        </p:nvPicPr>
        <p:blipFill rotWithShape="1">
          <a:blip r:embed="rId14"/>
          <a:srcRect l="18929" r="20868"/>
          <a:stretch/>
        </p:blipFill>
        <p:spPr>
          <a:xfrm>
            <a:off x="4299463" y="948554"/>
            <a:ext cx="3863263" cy="4537846"/>
          </a:xfrm>
          <a:prstGeom prst="rect">
            <a:avLst/>
          </a:prstGeom>
        </p:spPr>
      </p:pic>
    </p:spTree>
    <p:extLst>
      <p:ext uri="{BB962C8B-B14F-4D97-AF65-F5344CB8AC3E}">
        <p14:creationId xmlns:p14="http://schemas.microsoft.com/office/powerpoint/2010/main" val="4119256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1C782E0-0124-48C6-8440-35F40185FF4D}"/>
              </a:ext>
            </a:extLst>
          </p:cNvPr>
          <p:cNvSpPr>
            <a:spLocks noGrp="1"/>
          </p:cNvSpPr>
          <p:nvPr>
            <p:ph type="body" sz="quarter" idx="10"/>
          </p:nvPr>
        </p:nvSpPr>
        <p:spPr/>
        <p:txBody>
          <a:bodyPr/>
          <a:lstStyle/>
          <a:p>
            <a:r>
              <a:rPr lang="fr-FR" sz="3200" dirty="0"/>
              <a:t>Avec qui?</a:t>
            </a:r>
          </a:p>
        </p:txBody>
      </p:sp>
      <p:sp>
        <p:nvSpPr>
          <p:cNvPr id="12" name="Espace réservé du numéro de diapositive 11">
            <a:extLst>
              <a:ext uri="{FF2B5EF4-FFF2-40B4-BE49-F238E27FC236}">
                <a16:creationId xmlns:a16="http://schemas.microsoft.com/office/drawing/2014/main" id="{A4E00ADD-68E6-4DBA-BEE0-FB7D042B468A}"/>
              </a:ext>
            </a:extLst>
          </p:cNvPr>
          <p:cNvSpPr>
            <a:spLocks noGrp="1"/>
          </p:cNvSpPr>
          <p:nvPr>
            <p:ph type="sldNum" sz="quarter" idx="4"/>
          </p:nvPr>
        </p:nvSpPr>
        <p:spPr/>
        <p:txBody>
          <a:bodyPr/>
          <a:lstStyle/>
          <a:p>
            <a:pPr algn="ctr"/>
            <a:fld id="{26C8DC0A-3FDE-45C4-A979-B732120F88C9}" type="slidenum">
              <a:rPr lang="fr-FR" smtClean="0"/>
              <a:pPr algn="ctr"/>
              <a:t>14</a:t>
            </a:fld>
            <a:endParaRPr lang="fr-FR"/>
          </a:p>
        </p:txBody>
      </p:sp>
      <p:pic>
        <p:nvPicPr>
          <p:cNvPr id="13" name="Picture 10">
            <a:extLst>
              <a:ext uri="{FF2B5EF4-FFF2-40B4-BE49-F238E27FC236}">
                <a16:creationId xmlns:a16="http://schemas.microsoft.com/office/drawing/2014/main" id="{6C3E1207-493F-4DA4-89D9-33746C56C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998" y="2886965"/>
            <a:ext cx="798045" cy="5847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5917CA55-FF84-4024-ADB1-9A8B3B9F9D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629" b="32962"/>
          <a:stretch/>
        </p:blipFill>
        <p:spPr bwMode="auto">
          <a:xfrm>
            <a:off x="990356" y="3424650"/>
            <a:ext cx="1157970" cy="2889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30F8413A-0F54-4F4F-9881-E13D4CE22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789" y="3223793"/>
            <a:ext cx="430366" cy="4847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a:extLst>
              <a:ext uri="{FF2B5EF4-FFF2-40B4-BE49-F238E27FC236}">
                <a16:creationId xmlns:a16="http://schemas.microsoft.com/office/drawing/2014/main" id="{4D6DC2D0-3C33-44F2-B7FE-E81EA67E61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26" y="3791477"/>
            <a:ext cx="1089220" cy="3267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a:extLst>
              <a:ext uri="{FF2B5EF4-FFF2-40B4-BE49-F238E27FC236}">
                <a16:creationId xmlns:a16="http://schemas.microsoft.com/office/drawing/2014/main" id="{8B6CD9C5-F280-45E5-975D-E0323ECBE2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0264" y="2671501"/>
            <a:ext cx="971550" cy="536218"/>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extLst>
              <a:ext uri="{FF2B5EF4-FFF2-40B4-BE49-F238E27FC236}">
                <a16:creationId xmlns:a16="http://schemas.microsoft.com/office/drawing/2014/main" id="{B41E1554-E037-4CAB-860C-D2BD7D12B1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7377" y="2744228"/>
            <a:ext cx="736669" cy="602074"/>
          </a:xfrm>
          <a:prstGeom prst="rect">
            <a:avLst/>
          </a:prstGeom>
        </p:spPr>
      </p:pic>
      <p:pic>
        <p:nvPicPr>
          <p:cNvPr id="19" name="Picture 3">
            <a:extLst>
              <a:ext uri="{FF2B5EF4-FFF2-40B4-BE49-F238E27FC236}">
                <a16:creationId xmlns:a16="http://schemas.microsoft.com/office/drawing/2014/main" id="{805B4C25-5EA8-429B-9780-FF31DCE3F7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8163" y="3457214"/>
            <a:ext cx="893147" cy="5068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74680D22-6A06-446E-B6EA-83E8A6A04C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9436" y="4166529"/>
            <a:ext cx="416240" cy="4769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a:extLst>
              <a:ext uri="{FF2B5EF4-FFF2-40B4-BE49-F238E27FC236}">
                <a16:creationId xmlns:a16="http://schemas.microsoft.com/office/drawing/2014/main" id="{B2BBE4BD-3292-452C-B1C8-BB8619FDCA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7859" y="3893255"/>
            <a:ext cx="684058" cy="53711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2CBCD4C6-A901-40CE-9010-6EEAD8B17C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7572" y="3980391"/>
            <a:ext cx="477645" cy="4730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a:extLst>
              <a:ext uri="{FF2B5EF4-FFF2-40B4-BE49-F238E27FC236}">
                <a16:creationId xmlns:a16="http://schemas.microsoft.com/office/drawing/2014/main" id="{7543184A-F5F2-4C18-838B-6DED936B05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49304" y="4448962"/>
            <a:ext cx="798045" cy="4659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a:extLst>
              <a:ext uri="{FF2B5EF4-FFF2-40B4-BE49-F238E27FC236}">
                <a16:creationId xmlns:a16="http://schemas.microsoft.com/office/drawing/2014/main" id="{6B4CE63B-68CF-4E40-A41A-13B1F8CE7F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0978" y="4482170"/>
            <a:ext cx="554369" cy="333012"/>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AAC3204B-773B-42F0-ADC7-5C8395D6FEBE}"/>
              </a:ext>
            </a:extLst>
          </p:cNvPr>
          <p:cNvSpPr txBox="1"/>
          <p:nvPr/>
        </p:nvSpPr>
        <p:spPr>
          <a:xfrm>
            <a:off x="4768850" y="0"/>
            <a:ext cx="4375150" cy="646331"/>
          </a:xfrm>
          <a:prstGeom prst="rect">
            <a:avLst/>
          </a:prstGeom>
          <a:solidFill>
            <a:srgbClr val="108670"/>
          </a:solidFill>
        </p:spPr>
        <p:txBody>
          <a:bodyPr wrap="square" rtlCol="0" anchor="ctr">
            <a:spAutoFit/>
          </a:bodyPr>
          <a:lstStyle/>
          <a:p>
            <a:r>
              <a:rPr lang="fr-FR" dirty="0">
                <a:solidFill>
                  <a:schemeClr val="bg1"/>
                </a:solidFill>
                <a:latin typeface="Calibri Light" panose="020F0302020204030204" pitchFamily="34" charset="0"/>
                <a:cs typeface="Calibri Light" panose="020F0302020204030204" pitchFamily="34" charset="0"/>
              </a:rPr>
              <a:t>Sobriété et énergie citoyenne</a:t>
            </a:r>
            <a:br>
              <a:rPr lang="fr-FR" dirty="0">
                <a:solidFill>
                  <a:schemeClr val="bg1"/>
                </a:solidFill>
                <a:latin typeface="Calibri Light" panose="020F0302020204030204" pitchFamily="34" charset="0"/>
                <a:cs typeface="Calibri Light" panose="020F0302020204030204" pitchFamily="34" charset="0"/>
              </a:rPr>
            </a:br>
            <a:r>
              <a:rPr lang="fr-FR" dirty="0">
                <a:solidFill>
                  <a:schemeClr val="bg1"/>
                </a:solidFill>
                <a:latin typeface="Calibri Light" panose="020F0302020204030204" pitchFamily="34" charset="0"/>
                <a:cs typeface="Calibri Light" panose="020F0302020204030204" pitchFamily="34" charset="0"/>
              </a:rPr>
              <a:t>Présentation du projet LIFE_LETsGO4Climate</a:t>
            </a:r>
          </a:p>
        </p:txBody>
      </p:sp>
      <p:pic>
        <p:nvPicPr>
          <p:cNvPr id="28" name="Graphique 27" descr="Point d’interrogation avec un remplissage uni">
            <a:extLst>
              <a:ext uri="{FF2B5EF4-FFF2-40B4-BE49-F238E27FC236}">
                <a16:creationId xmlns:a16="http://schemas.microsoft.com/office/drawing/2014/main" id="{F5EC7533-2024-43C3-B1F2-7346588A354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82253" y="4817204"/>
            <a:ext cx="914400" cy="914400"/>
          </a:xfrm>
          <a:prstGeom prst="rect">
            <a:avLst/>
          </a:prstGeom>
        </p:spPr>
      </p:pic>
      <p:sp>
        <p:nvSpPr>
          <p:cNvPr id="29" name="ZoneTexte 28">
            <a:extLst>
              <a:ext uri="{FF2B5EF4-FFF2-40B4-BE49-F238E27FC236}">
                <a16:creationId xmlns:a16="http://schemas.microsoft.com/office/drawing/2014/main" id="{00C0A2EE-E7FC-445E-B3B2-5936A61F64E9}"/>
              </a:ext>
            </a:extLst>
          </p:cNvPr>
          <p:cNvSpPr txBox="1"/>
          <p:nvPr/>
        </p:nvSpPr>
        <p:spPr>
          <a:xfrm>
            <a:off x="4467048" y="5672129"/>
            <a:ext cx="3344810" cy="1138773"/>
          </a:xfrm>
          <a:prstGeom prst="rect">
            <a:avLst/>
          </a:prstGeom>
          <a:noFill/>
        </p:spPr>
        <p:txBody>
          <a:bodyPr wrap="square" rtlCol="0">
            <a:spAutoFit/>
          </a:bodyPr>
          <a:lstStyle/>
          <a:p>
            <a:pPr algn="ctr"/>
            <a:r>
              <a:rPr lang="fr-FR" dirty="0"/>
              <a:t>2024 : Appel à manifestation d’intérêt pour 6 derniers territoires</a:t>
            </a:r>
          </a:p>
          <a:p>
            <a:pPr algn="ctr"/>
            <a:r>
              <a:rPr lang="fr-FR" sz="1400" i="1" dirty="0"/>
              <a:t>Clôture le 14 avril 2023</a:t>
            </a:r>
          </a:p>
        </p:txBody>
      </p:sp>
      <p:pic>
        <p:nvPicPr>
          <p:cNvPr id="26" name="Image 25">
            <a:extLst>
              <a:ext uri="{FF2B5EF4-FFF2-40B4-BE49-F238E27FC236}">
                <a16:creationId xmlns:a16="http://schemas.microsoft.com/office/drawing/2014/main" id="{D6DB65E7-DD02-4AEE-86A6-4AC5C3C82BE9}"/>
              </a:ext>
            </a:extLst>
          </p:cNvPr>
          <p:cNvPicPr>
            <a:picLocks noChangeAspect="1"/>
          </p:cNvPicPr>
          <p:nvPr/>
        </p:nvPicPr>
        <p:blipFill rotWithShape="1">
          <a:blip r:embed="rId16"/>
          <a:srcRect l="18929" r="20868"/>
          <a:stretch/>
        </p:blipFill>
        <p:spPr>
          <a:xfrm>
            <a:off x="4630358" y="977612"/>
            <a:ext cx="3145688" cy="3694972"/>
          </a:xfrm>
          <a:prstGeom prst="rect">
            <a:avLst/>
          </a:prstGeom>
        </p:spPr>
      </p:pic>
    </p:spTree>
    <p:extLst>
      <p:ext uri="{BB962C8B-B14F-4D97-AF65-F5344CB8AC3E}">
        <p14:creationId xmlns:p14="http://schemas.microsoft.com/office/powerpoint/2010/main" val="2998873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AB957-F324-41BA-BA60-EFDFC8BB7A03}"/>
              </a:ext>
            </a:extLst>
          </p:cNvPr>
          <p:cNvSpPr>
            <a:spLocks noGrp="1"/>
          </p:cNvSpPr>
          <p:nvPr>
            <p:ph type="ctrTitle"/>
          </p:nvPr>
        </p:nvSpPr>
        <p:spPr>
          <a:xfrm>
            <a:off x="363985" y="2552699"/>
            <a:ext cx="6389240" cy="1056195"/>
          </a:xfrm>
        </p:spPr>
        <p:txBody>
          <a:bodyPr>
            <a:normAutofit/>
          </a:bodyPr>
          <a:lstStyle/>
          <a:p>
            <a:pPr fontAlgn="ctr">
              <a:lnSpc>
                <a:spcPct val="75000"/>
              </a:lnSpc>
            </a:pPr>
            <a:r>
              <a:rPr lang="fr-FR" sz="6600" b="1"/>
              <a:t>Questions ?</a:t>
            </a:r>
            <a:endParaRPr lang="fr-FR" sz="7200" b="1"/>
          </a:p>
        </p:txBody>
      </p:sp>
      <p:sp>
        <p:nvSpPr>
          <p:cNvPr id="4" name="ZoneTexte 3">
            <a:extLst>
              <a:ext uri="{FF2B5EF4-FFF2-40B4-BE49-F238E27FC236}">
                <a16:creationId xmlns:a16="http://schemas.microsoft.com/office/drawing/2014/main" id="{DA12B12E-C971-4A79-AAD6-B2337A15E90A}"/>
              </a:ext>
            </a:extLst>
          </p:cNvPr>
          <p:cNvSpPr txBox="1"/>
          <p:nvPr/>
        </p:nvSpPr>
        <p:spPr>
          <a:xfrm>
            <a:off x="363985" y="3776048"/>
            <a:ext cx="4388768" cy="584775"/>
          </a:xfrm>
          <a:prstGeom prst="rect">
            <a:avLst/>
          </a:prstGeom>
          <a:noFill/>
          <a:ln w="19050">
            <a:solidFill>
              <a:srgbClr val="002060"/>
            </a:solidFill>
          </a:ln>
        </p:spPr>
        <p:txBody>
          <a:bodyPr wrap="square" lIns="91440" tIns="45720" rIns="91440" bIns="45720" rtlCol="0" anchor="t">
            <a:spAutoFit/>
          </a:bodyPr>
          <a:lstStyle/>
          <a:p>
            <a:r>
              <a:rPr lang="fr-FR" sz="1600">
                <a:solidFill>
                  <a:schemeClr val="bg2"/>
                </a:solidFill>
                <a:latin typeface="Verdana"/>
                <a:ea typeface="Verdana"/>
              </a:rPr>
              <a:t>Nous contacter</a:t>
            </a:r>
            <a:r>
              <a:rPr lang="fr-FR" sz="1600">
                <a:solidFill>
                  <a:schemeClr val="bg1"/>
                </a:solidFill>
                <a:latin typeface="Verdana"/>
                <a:ea typeface="Verdana"/>
              </a:rPr>
              <a:t> :</a:t>
            </a:r>
          </a:p>
          <a:p>
            <a:r>
              <a:rPr lang="fr-FR" sz="1600" u="sng">
                <a:solidFill>
                  <a:schemeClr val="bg1"/>
                </a:solidFill>
                <a:latin typeface="Verdana"/>
                <a:ea typeface="Verdana"/>
              </a:rPr>
              <a:t>life_letsgo4climate@centrevaldeloire.fr</a:t>
            </a:r>
            <a:endParaRPr lang="fr-FR" sz="1600">
              <a:solidFill>
                <a:schemeClr val="bg1"/>
              </a:solidFill>
              <a:latin typeface="Verdana"/>
              <a:ea typeface="Verdana"/>
            </a:endParaRPr>
          </a:p>
        </p:txBody>
      </p:sp>
    </p:spTree>
    <p:extLst>
      <p:ext uri="{BB962C8B-B14F-4D97-AF65-F5344CB8AC3E}">
        <p14:creationId xmlns:p14="http://schemas.microsoft.com/office/powerpoint/2010/main" val="136899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2A81F2E-E9A6-4D5E-A8EF-8E9ED21CA19E}"/>
              </a:ext>
            </a:extLst>
          </p:cNvPr>
          <p:cNvSpPr>
            <a:spLocks noGrp="1"/>
          </p:cNvSpPr>
          <p:nvPr>
            <p:ph type="sldNum" sz="quarter" idx="4"/>
          </p:nvPr>
        </p:nvSpPr>
        <p:spPr/>
        <p:txBody>
          <a:bodyPr/>
          <a:lstStyle/>
          <a:p>
            <a:fld id="{26C8DC0A-3FDE-45C4-A979-B732120F88C9}" type="slidenum">
              <a:rPr lang="fr-FR" smtClean="0"/>
              <a:pPr/>
              <a:t>2</a:t>
            </a:fld>
            <a:endParaRPr lang="fr-FR"/>
          </a:p>
        </p:txBody>
      </p:sp>
      <p:sp>
        <p:nvSpPr>
          <p:cNvPr id="4" name="Espace réservé du texte 3">
            <a:extLst>
              <a:ext uri="{FF2B5EF4-FFF2-40B4-BE49-F238E27FC236}">
                <a16:creationId xmlns:a16="http://schemas.microsoft.com/office/drawing/2014/main" id="{9B049E67-64EB-441F-B7C5-1E57592FF6E1}"/>
              </a:ext>
            </a:extLst>
          </p:cNvPr>
          <p:cNvSpPr>
            <a:spLocks noGrp="1"/>
          </p:cNvSpPr>
          <p:nvPr>
            <p:ph type="body" sz="quarter" idx="11"/>
          </p:nvPr>
        </p:nvSpPr>
        <p:spPr>
          <a:xfrm>
            <a:off x="966932" y="2860097"/>
            <a:ext cx="7210135" cy="1508702"/>
          </a:xfrm>
          <a:custGeom>
            <a:avLst/>
            <a:gdLst>
              <a:gd name="connsiteX0" fmla="*/ 0 w 7210135"/>
              <a:gd name="connsiteY0" fmla="*/ 0 h 1508702"/>
              <a:gd name="connsiteX1" fmla="*/ 410423 w 7210135"/>
              <a:gd name="connsiteY1" fmla="*/ 0 h 1508702"/>
              <a:gd name="connsiteX2" fmla="*/ 1037150 w 7210135"/>
              <a:gd name="connsiteY2" fmla="*/ 0 h 1508702"/>
              <a:gd name="connsiteX3" fmla="*/ 1375472 w 7210135"/>
              <a:gd name="connsiteY3" fmla="*/ 0 h 1508702"/>
              <a:gd name="connsiteX4" fmla="*/ 1930098 w 7210135"/>
              <a:gd name="connsiteY4" fmla="*/ 0 h 1508702"/>
              <a:gd name="connsiteX5" fmla="*/ 2484723 w 7210135"/>
              <a:gd name="connsiteY5" fmla="*/ 0 h 1508702"/>
              <a:gd name="connsiteX6" fmla="*/ 3039349 w 7210135"/>
              <a:gd name="connsiteY6" fmla="*/ 0 h 1508702"/>
              <a:gd name="connsiteX7" fmla="*/ 3738178 w 7210135"/>
              <a:gd name="connsiteY7" fmla="*/ 0 h 1508702"/>
              <a:gd name="connsiteX8" fmla="*/ 4148601 w 7210135"/>
              <a:gd name="connsiteY8" fmla="*/ 0 h 1508702"/>
              <a:gd name="connsiteX9" fmla="*/ 4486922 w 7210135"/>
              <a:gd name="connsiteY9" fmla="*/ 0 h 1508702"/>
              <a:gd name="connsiteX10" fmla="*/ 5113650 w 7210135"/>
              <a:gd name="connsiteY10" fmla="*/ 0 h 1508702"/>
              <a:gd name="connsiteX11" fmla="*/ 5668275 w 7210135"/>
              <a:gd name="connsiteY11" fmla="*/ 0 h 1508702"/>
              <a:gd name="connsiteX12" fmla="*/ 6367104 w 7210135"/>
              <a:gd name="connsiteY12" fmla="*/ 0 h 1508702"/>
              <a:gd name="connsiteX13" fmla="*/ 7210135 w 7210135"/>
              <a:gd name="connsiteY13" fmla="*/ 0 h 1508702"/>
              <a:gd name="connsiteX14" fmla="*/ 7210135 w 7210135"/>
              <a:gd name="connsiteY14" fmla="*/ 533075 h 1508702"/>
              <a:gd name="connsiteX15" fmla="*/ 7210135 w 7210135"/>
              <a:gd name="connsiteY15" fmla="*/ 1066149 h 1508702"/>
              <a:gd name="connsiteX16" fmla="*/ 7210135 w 7210135"/>
              <a:gd name="connsiteY16" fmla="*/ 1508702 h 1508702"/>
              <a:gd name="connsiteX17" fmla="*/ 6727611 w 7210135"/>
              <a:gd name="connsiteY17" fmla="*/ 1508702 h 1508702"/>
              <a:gd name="connsiteX18" fmla="*/ 6317188 w 7210135"/>
              <a:gd name="connsiteY18" fmla="*/ 1508702 h 1508702"/>
              <a:gd name="connsiteX19" fmla="*/ 5618359 w 7210135"/>
              <a:gd name="connsiteY19" fmla="*/ 1508702 h 1508702"/>
              <a:gd name="connsiteX20" fmla="*/ 5063733 w 7210135"/>
              <a:gd name="connsiteY20" fmla="*/ 1508702 h 1508702"/>
              <a:gd name="connsiteX21" fmla="*/ 4581209 w 7210135"/>
              <a:gd name="connsiteY21" fmla="*/ 1508702 h 1508702"/>
              <a:gd name="connsiteX22" fmla="*/ 3954482 w 7210135"/>
              <a:gd name="connsiteY22" fmla="*/ 1508702 h 1508702"/>
              <a:gd name="connsiteX23" fmla="*/ 3327755 w 7210135"/>
              <a:gd name="connsiteY23" fmla="*/ 1508702 h 1508702"/>
              <a:gd name="connsiteX24" fmla="*/ 2845230 w 7210135"/>
              <a:gd name="connsiteY24" fmla="*/ 1508702 h 1508702"/>
              <a:gd name="connsiteX25" fmla="*/ 2362706 w 7210135"/>
              <a:gd name="connsiteY25" fmla="*/ 1508702 h 1508702"/>
              <a:gd name="connsiteX26" fmla="*/ 1663877 w 7210135"/>
              <a:gd name="connsiteY26" fmla="*/ 1508702 h 1508702"/>
              <a:gd name="connsiteX27" fmla="*/ 1181353 w 7210135"/>
              <a:gd name="connsiteY27" fmla="*/ 1508702 h 1508702"/>
              <a:gd name="connsiteX28" fmla="*/ 482524 w 7210135"/>
              <a:gd name="connsiteY28" fmla="*/ 1508702 h 1508702"/>
              <a:gd name="connsiteX29" fmla="*/ 0 w 7210135"/>
              <a:gd name="connsiteY29" fmla="*/ 1508702 h 1508702"/>
              <a:gd name="connsiteX30" fmla="*/ 0 w 7210135"/>
              <a:gd name="connsiteY30" fmla="*/ 990714 h 1508702"/>
              <a:gd name="connsiteX31" fmla="*/ 0 w 7210135"/>
              <a:gd name="connsiteY31" fmla="*/ 472727 h 1508702"/>
              <a:gd name="connsiteX32" fmla="*/ 0 w 7210135"/>
              <a:gd name="connsiteY32" fmla="*/ 0 h 15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10135" h="1508702" fill="none" extrusionOk="0">
                <a:moveTo>
                  <a:pt x="0" y="0"/>
                </a:moveTo>
                <a:cubicBezTo>
                  <a:pt x="88024" y="-4892"/>
                  <a:pt x="217054" y="22114"/>
                  <a:pt x="410423" y="0"/>
                </a:cubicBezTo>
                <a:cubicBezTo>
                  <a:pt x="603792" y="-22114"/>
                  <a:pt x="739785" y="33874"/>
                  <a:pt x="1037150" y="0"/>
                </a:cubicBezTo>
                <a:cubicBezTo>
                  <a:pt x="1334515" y="-33874"/>
                  <a:pt x="1290790" y="14941"/>
                  <a:pt x="1375472" y="0"/>
                </a:cubicBezTo>
                <a:cubicBezTo>
                  <a:pt x="1460154" y="-14941"/>
                  <a:pt x="1799583" y="8292"/>
                  <a:pt x="1930098" y="0"/>
                </a:cubicBezTo>
                <a:cubicBezTo>
                  <a:pt x="2060613" y="-8292"/>
                  <a:pt x="2360037" y="47009"/>
                  <a:pt x="2484723" y="0"/>
                </a:cubicBezTo>
                <a:cubicBezTo>
                  <a:pt x="2609410" y="-47009"/>
                  <a:pt x="2790467" y="37076"/>
                  <a:pt x="3039349" y="0"/>
                </a:cubicBezTo>
                <a:cubicBezTo>
                  <a:pt x="3288231" y="-37076"/>
                  <a:pt x="3500705" y="67476"/>
                  <a:pt x="3738178" y="0"/>
                </a:cubicBezTo>
                <a:cubicBezTo>
                  <a:pt x="3975651" y="-67476"/>
                  <a:pt x="3949508" y="17699"/>
                  <a:pt x="4148601" y="0"/>
                </a:cubicBezTo>
                <a:cubicBezTo>
                  <a:pt x="4347694" y="-17699"/>
                  <a:pt x="4413530" y="21226"/>
                  <a:pt x="4486922" y="0"/>
                </a:cubicBezTo>
                <a:cubicBezTo>
                  <a:pt x="4560314" y="-21226"/>
                  <a:pt x="4913021" y="74273"/>
                  <a:pt x="5113650" y="0"/>
                </a:cubicBezTo>
                <a:cubicBezTo>
                  <a:pt x="5314279" y="-74273"/>
                  <a:pt x="5413627" y="6584"/>
                  <a:pt x="5668275" y="0"/>
                </a:cubicBezTo>
                <a:cubicBezTo>
                  <a:pt x="5922924" y="-6584"/>
                  <a:pt x="6097334" y="26996"/>
                  <a:pt x="6367104" y="0"/>
                </a:cubicBezTo>
                <a:cubicBezTo>
                  <a:pt x="6636874" y="-26996"/>
                  <a:pt x="6925924" y="40081"/>
                  <a:pt x="7210135" y="0"/>
                </a:cubicBezTo>
                <a:cubicBezTo>
                  <a:pt x="7269031" y="231262"/>
                  <a:pt x="7152375" y="333385"/>
                  <a:pt x="7210135" y="533075"/>
                </a:cubicBezTo>
                <a:cubicBezTo>
                  <a:pt x="7267895" y="732766"/>
                  <a:pt x="7197198" y="923506"/>
                  <a:pt x="7210135" y="1066149"/>
                </a:cubicBezTo>
                <a:cubicBezTo>
                  <a:pt x="7223072" y="1208792"/>
                  <a:pt x="7199734" y="1344155"/>
                  <a:pt x="7210135" y="1508702"/>
                </a:cubicBezTo>
                <a:cubicBezTo>
                  <a:pt x="7032476" y="1517615"/>
                  <a:pt x="6918763" y="1455877"/>
                  <a:pt x="6727611" y="1508702"/>
                </a:cubicBezTo>
                <a:cubicBezTo>
                  <a:pt x="6536459" y="1561527"/>
                  <a:pt x="6430689" y="1468213"/>
                  <a:pt x="6317188" y="1508702"/>
                </a:cubicBezTo>
                <a:cubicBezTo>
                  <a:pt x="6203687" y="1549191"/>
                  <a:pt x="5960919" y="1478674"/>
                  <a:pt x="5618359" y="1508702"/>
                </a:cubicBezTo>
                <a:cubicBezTo>
                  <a:pt x="5275799" y="1538730"/>
                  <a:pt x="5196559" y="1486237"/>
                  <a:pt x="5063733" y="1508702"/>
                </a:cubicBezTo>
                <a:cubicBezTo>
                  <a:pt x="4930907" y="1531167"/>
                  <a:pt x="4820955" y="1474740"/>
                  <a:pt x="4581209" y="1508702"/>
                </a:cubicBezTo>
                <a:cubicBezTo>
                  <a:pt x="4341463" y="1542664"/>
                  <a:pt x="4199204" y="1458118"/>
                  <a:pt x="3954482" y="1508702"/>
                </a:cubicBezTo>
                <a:cubicBezTo>
                  <a:pt x="3709760" y="1559286"/>
                  <a:pt x="3626514" y="1502843"/>
                  <a:pt x="3327755" y="1508702"/>
                </a:cubicBezTo>
                <a:cubicBezTo>
                  <a:pt x="3028996" y="1514561"/>
                  <a:pt x="3081006" y="1465089"/>
                  <a:pt x="2845230" y="1508702"/>
                </a:cubicBezTo>
                <a:cubicBezTo>
                  <a:pt x="2609454" y="1552315"/>
                  <a:pt x="2551977" y="1478018"/>
                  <a:pt x="2362706" y="1508702"/>
                </a:cubicBezTo>
                <a:cubicBezTo>
                  <a:pt x="2173435" y="1539386"/>
                  <a:pt x="1920071" y="1445022"/>
                  <a:pt x="1663877" y="1508702"/>
                </a:cubicBezTo>
                <a:cubicBezTo>
                  <a:pt x="1407683" y="1572382"/>
                  <a:pt x="1281952" y="1504566"/>
                  <a:pt x="1181353" y="1508702"/>
                </a:cubicBezTo>
                <a:cubicBezTo>
                  <a:pt x="1080754" y="1512838"/>
                  <a:pt x="796788" y="1474135"/>
                  <a:pt x="482524" y="1508702"/>
                </a:cubicBezTo>
                <a:cubicBezTo>
                  <a:pt x="168260" y="1543269"/>
                  <a:pt x="166061" y="1497360"/>
                  <a:pt x="0" y="1508702"/>
                </a:cubicBezTo>
                <a:cubicBezTo>
                  <a:pt x="-38076" y="1327392"/>
                  <a:pt x="27640" y="1221116"/>
                  <a:pt x="0" y="990714"/>
                </a:cubicBezTo>
                <a:cubicBezTo>
                  <a:pt x="-27640" y="760312"/>
                  <a:pt x="27708" y="618094"/>
                  <a:pt x="0" y="472727"/>
                </a:cubicBezTo>
                <a:cubicBezTo>
                  <a:pt x="-27708" y="327360"/>
                  <a:pt x="43816" y="150825"/>
                  <a:pt x="0" y="0"/>
                </a:cubicBezTo>
                <a:close/>
              </a:path>
              <a:path w="7210135" h="1508702" stroke="0" extrusionOk="0">
                <a:moveTo>
                  <a:pt x="0" y="0"/>
                </a:moveTo>
                <a:cubicBezTo>
                  <a:pt x="151411" y="-20204"/>
                  <a:pt x="270553" y="30304"/>
                  <a:pt x="338322" y="0"/>
                </a:cubicBezTo>
                <a:cubicBezTo>
                  <a:pt x="406091" y="-30304"/>
                  <a:pt x="657401" y="15934"/>
                  <a:pt x="748745" y="0"/>
                </a:cubicBezTo>
                <a:cubicBezTo>
                  <a:pt x="840089" y="-15934"/>
                  <a:pt x="959079" y="32820"/>
                  <a:pt x="1087067" y="0"/>
                </a:cubicBezTo>
                <a:cubicBezTo>
                  <a:pt x="1215055" y="-32820"/>
                  <a:pt x="1518015" y="30033"/>
                  <a:pt x="1713794" y="0"/>
                </a:cubicBezTo>
                <a:cubicBezTo>
                  <a:pt x="1909573" y="-30033"/>
                  <a:pt x="1929772" y="29902"/>
                  <a:pt x="2052115" y="0"/>
                </a:cubicBezTo>
                <a:cubicBezTo>
                  <a:pt x="2174458" y="-29902"/>
                  <a:pt x="2366862" y="37961"/>
                  <a:pt x="2534640" y="0"/>
                </a:cubicBezTo>
                <a:cubicBezTo>
                  <a:pt x="2702418" y="-37961"/>
                  <a:pt x="2791670" y="10589"/>
                  <a:pt x="2872961" y="0"/>
                </a:cubicBezTo>
                <a:cubicBezTo>
                  <a:pt x="2954252" y="-10589"/>
                  <a:pt x="3185735" y="36818"/>
                  <a:pt x="3427587" y="0"/>
                </a:cubicBezTo>
                <a:cubicBezTo>
                  <a:pt x="3669439" y="-36818"/>
                  <a:pt x="3782977" y="14115"/>
                  <a:pt x="4054314" y="0"/>
                </a:cubicBezTo>
                <a:cubicBezTo>
                  <a:pt x="4325651" y="-14115"/>
                  <a:pt x="4419941" y="37106"/>
                  <a:pt x="4681041" y="0"/>
                </a:cubicBezTo>
                <a:cubicBezTo>
                  <a:pt x="4942141" y="-37106"/>
                  <a:pt x="4994673" y="4223"/>
                  <a:pt x="5091465" y="0"/>
                </a:cubicBezTo>
                <a:cubicBezTo>
                  <a:pt x="5188257" y="-4223"/>
                  <a:pt x="5614721" y="58045"/>
                  <a:pt x="5790293" y="0"/>
                </a:cubicBezTo>
                <a:cubicBezTo>
                  <a:pt x="5965865" y="-58045"/>
                  <a:pt x="6083556" y="8697"/>
                  <a:pt x="6344919" y="0"/>
                </a:cubicBezTo>
                <a:cubicBezTo>
                  <a:pt x="6606282" y="-8697"/>
                  <a:pt x="6947621" y="69276"/>
                  <a:pt x="7210135" y="0"/>
                </a:cubicBezTo>
                <a:cubicBezTo>
                  <a:pt x="7214905" y="136404"/>
                  <a:pt x="7208942" y="315806"/>
                  <a:pt x="7210135" y="533075"/>
                </a:cubicBezTo>
                <a:cubicBezTo>
                  <a:pt x="7211328" y="750345"/>
                  <a:pt x="7167029" y="889746"/>
                  <a:pt x="7210135" y="1066149"/>
                </a:cubicBezTo>
                <a:cubicBezTo>
                  <a:pt x="7253241" y="1242552"/>
                  <a:pt x="7183033" y="1328256"/>
                  <a:pt x="7210135" y="1508702"/>
                </a:cubicBezTo>
                <a:cubicBezTo>
                  <a:pt x="7037078" y="1516901"/>
                  <a:pt x="6780065" y="1443867"/>
                  <a:pt x="6655509" y="1508702"/>
                </a:cubicBezTo>
                <a:cubicBezTo>
                  <a:pt x="6530953" y="1573537"/>
                  <a:pt x="6463529" y="1495917"/>
                  <a:pt x="6317188" y="1508702"/>
                </a:cubicBezTo>
                <a:cubicBezTo>
                  <a:pt x="6170847" y="1521487"/>
                  <a:pt x="6025788" y="1501953"/>
                  <a:pt x="5906764" y="1508702"/>
                </a:cubicBezTo>
                <a:cubicBezTo>
                  <a:pt x="5787740" y="1515451"/>
                  <a:pt x="5595678" y="1497214"/>
                  <a:pt x="5496341" y="1508702"/>
                </a:cubicBezTo>
                <a:cubicBezTo>
                  <a:pt x="5397004" y="1520190"/>
                  <a:pt x="5297652" y="1486311"/>
                  <a:pt x="5158020" y="1508702"/>
                </a:cubicBezTo>
                <a:cubicBezTo>
                  <a:pt x="5018388" y="1531093"/>
                  <a:pt x="4796123" y="1492013"/>
                  <a:pt x="4675495" y="1508702"/>
                </a:cubicBezTo>
                <a:cubicBezTo>
                  <a:pt x="4554867" y="1525391"/>
                  <a:pt x="4419870" y="1480953"/>
                  <a:pt x="4265072" y="1508702"/>
                </a:cubicBezTo>
                <a:cubicBezTo>
                  <a:pt x="4110274" y="1536451"/>
                  <a:pt x="3916813" y="1454784"/>
                  <a:pt x="3782548" y="1508702"/>
                </a:cubicBezTo>
                <a:cubicBezTo>
                  <a:pt x="3648283" y="1562620"/>
                  <a:pt x="3507467" y="1493951"/>
                  <a:pt x="3372125" y="1508702"/>
                </a:cubicBezTo>
                <a:cubicBezTo>
                  <a:pt x="3236783" y="1523453"/>
                  <a:pt x="2932567" y="1453366"/>
                  <a:pt x="2817499" y="1508702"/>
                </a:cubicBezTo>
                <a:cubicBezTo>
                  <a:pt x="2702431" y="1564038"/>
                  <a:pt x="2561812" y="1463535"/>
                  <a:pt x="2334974" y="1508702"/>
                </a:cubicBezTo>
                <a:cubicBezTo>
                  <a:pt x="2108136" y="1553869"/>
                  <a:pt x="2041990" y="1454602"/>
                  <a:pt x="1780349" y="1508702"/>
                </a:cubicBezTo>
                <a:cubicBezTo>
                  <a:pt x="1518709" y="1562802"/>
                  <a:pt x="1455791" y="1463992"/>
                  <a:pt x="1297824" y="1508702"/>
                </a:cubicBezTo>
                <a:cubicBezTo>
                  <a:pt x="1139858" y="1553412"/>
                  <a:pt x="759138" y="1453716"/>
                  <a:pt x="598996" y="1508702"/>
                </a:cubicBezTo>
                <a:cubicBezTo>
                  <a:pt x="438854" y="1563688"/>
                  <a:pt x="285459" y="1456396"/>
                  <a:pt x="0" y="1508702"/>
                </a:cubicBezTo>
                <a:cubicBezTo>
                  <a:pt x="-51390" y="1308021"/>
                  <a:pt x="17332" y="1231219"/>
                  <a:pt x="0" y="1020888"/>
                </a:cubicBezTo>
                <a:cubicBezTo>
                  <a:pt x="-17332" y="810557"/>
                  <a:pt x="51270" y="631244"/>
                  <a:pt x="0" y="487814"/>
                </a:cubicBezTo>
                <a:cubicBezTo>
                  <a:pt x="-51270" y="344384"/>
                  <a:pt x="56531" y="168715"/>
                  <a:pt x="0" y="0"/>
                </a:cubicBezTo>
                <a:close/>
              </a:path>
            </a:pathLst>
          </a:custGeom>
          <a:solidFill>
            <a:srgbClr val="108670">
              <a:alpha val="47843"/>
            </a:srgbClr>
          </a:solidFill>
          <a:ln>
            <a:solidFill>
              <a:srgbClr val="108670"/>
            </a:solidFill>
            <a:extLst>
              <a:ext uri="{C807C97D-BFC1-408E-A445-0C87EB9F89A2}">
                <ask:lineSketchStyleProps xmlns:ask="http://schemas.microsoft.com/office/drawing/2018/sketchyshapes" sd="353313041">
                  <ask:type>
                    <ask:lineSketchScribble/>
                  </ask:type>
                </ask:lineSketchStyleProps>
              </a:ext>
            </a:extLst>
          </a:ln>
        </p:spPr>
        <p:txBody>
          <a:bodyPr>
            <a:normAutofit/>
          </a:bodyPr>
          <a:lstStyle/>
          <a:p>
            <a:pPr algn="ctr"/>
            <a:r>
              <a:rPr lang="fr-FR" sz="4000" i="1" dirty="0">
                <a:latin typeface="+mj-lt"/>
              </a:rPr>
              <a:t>Qu’est-ce qu’un projet collectif citoyen d’énergie renouvelable?</a:t>
            </a:r>
          </a:p>
        </p:txBody>
      </p:sp>
      <p:sp>
        <p:nvSpPr>
          <p:cNvPr id="6" name="ZoneTexte 5">
            <a:extLst>
              <a:ext uri="{FF2B5EF4-FFF2-40B4-BE49-F238E27FC236}">
                <a16:creationId xmlns:a16="http://schemas.microsoft.com/office/drawing/2014/main" id="{A2A31798-75E1-49A0-B83E-7AB3D87F2D70}"/>
              </a:ext>
            </a:extLst>
          </p:cNvPr>
          <p:cNvSpPr txBox="1"/>
          <p:nvPr/>
        </p:nvSpPr>
        <p:spPr>
          <a:xfrm>
            <a:off x="4768850" y="0"/>
            <a:ext cx="4375150" cy="646331"/>
          </a:xfrm>
          <a:prstGeom prst="rect">
            <a:avLst/>
          </a:prstGeom>
          <a:solidFill>
            <a:srgbClr val="108670"/>
          </a:solidFill>
        </p:spPr>
        <p:txBody>
          <a:bodyPr wrap="square" rtlCol="0" anchor="ctr">
            <a:spAutoFit/>
          </a:bodyPr>
          <a:lstStyle/>
          <a:p>
            <a:r>
              <a:rPr lang="fr-FR" dirty="0">
                <a:solidFill>
                  <a:schemeClr val="bg1"/>
                </a:solidFill>
                <a:latin typeface="Calibri Light" panose="020F0302020204030204" pitchFamily="34" charset="0"/>
                <a:cs typeface="Calibri Light" panose="020F0302020204030204" pitchFamily="34" charset="0"/>
              </a:rPr>
              <a:t>Sobriété et énergie citoyenne</a:t>
            </a:r>
            <a:br>
              <a:rPr lang="fr-FR" dirty="0">
                <a:solidFill>
                  <a:schemeClr val="bg1"/>
                </a:solidFill>
                <a:latin typeface="Calibri Light" panose="020F0302020204030204" pitchFamily="34" charset="0"/>
                <a:cs typeface="Calibri Light" panose="020F0302020204030204" pitchFamily="34" charset="0"/>
              </a:rPr>
            </a:br>
            <a:r>
              <a:rPr lang="fr-FR" dirty="0">
                <a:solidFill>
                  <a:schemeClr val="bg1"/>
                </a:solidFill>
                <a:latin typeface="Calibri Light" panose="020F0302020204030204" pitchFamily="34" charset="0"/>
                <a:cs typeface="Calibri Light" panose="020F0302020204030204" pitchFamily="34" charset="0"/>
              </a:rPr>
              <a:t>Présentation du projet LIFE_LETsGO4Climate</a:t>
            </a:r>
          </a:p>
        </p:txBody>
      </p:sp>
      <p:pic>
        <p:nvPicPr>
          <p:cNvPr id="8" name="Graphique 7" descr="Moulin à vent avec un remplissage uni">
            <a:extLst>
              <a:ext uri="{FF2B5EF4-FFF2-40B4-BE49-F238E27FC236}">
                <a16:creationId xmlns:a16="http://schemas.microsoft.com/office/drawing/2014/main" id="{C3DEADF3-6CB2-49A7-8A41-C599A38EF3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8925" y="1497357"/>
            <a:ext cx="646148" cy="646148"/>
          </a:xfrm>
          <a:prstGeom prst="rect">
            <a:avLst/>
          </a:prstGeom>
        </p:spPr>
      </p:pic>
      <p:pic>
        <p:nvPicPr>
          <p:cNvPr id="10" name="Graphique 9" descr="Ampoule fluorescente contour">
            <a:extLst>
              <a:ext uri="{FF2B5EF4-FFF2-40B4-BE49-F238E27FC236}">
                <a16:creationId xmlns:a16="http://schemas.microsoft.com/office/drawing/2014/main" id="{7C95EB1B-6E61-44CB-A2E8-302F05DF26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4799" y="5085391"/>
            <a:ext cx="914400" cy="914400"/>
          </a:xfrm>
          <a:prstGeom prst="rect">
            <a:avLst/>
          </a:prstGeom>
        </p:spPr>
      </p:pic>
      <p:pic>
        <p:nvPicPr>
          <p:cNvPr id="12" name="Graphique 11" descr="Réussite du groupe avec un remplissage uni">
            <a:extLst>
              <a:ext uri="{FF2B5EF4-FFF2-40B4-BE49-F238E27FC236}">
                <a16:creationId xmlns:a16="http://schemas.microsoft.com/office/drawing/2014/main" id="{C46EFC67-9CFB-41AE-B8C6-829707DFE0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13102">
            <a:off x="766297" y="1642196"/>
            <a:ext cx="861728" cy="861728"/>
          </a:xfrm>
          <a:prstGeom prst="rect">
            <a:avLst/>
          </a:prstGeom>
        </p:spPr>
      </p:pic>
      <p:pic>
        <p:nvPicPr>
          <p:cNvPr id="16" name="Graphique 15" descr="Personne avec une idée avec un remplissage uni">
            <a:extLst>
              <a:ext uri="{FF2B5EF4-FFF2-40B4-BE49-F238E27FC236}">
                <a16:creationId xmlns:a16="http://schemas.microsoft.com/office/drawing/2014/main" id="{F3149440-E9FE-4925-A2B4-4B4DEF42AF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03981">
            <a:off x="7384109" y="1484382"/>
            <a:ext cx="914400" cy="914400"/>
          </a:xfrm>
          <a:prstGeom prst="rect">
            <a:avLst/>
          </a:prstGeom>
        </p:spPr>
      </p:pic>
    </p:spTree>
    <p:extLst>
      <p:ext uri="{BB962C8B-B14F-4D97-AF65-F5344CB8AC3E}">
        <p14:creationId xmlns:p14="http://schemas.microsoft.com/office/powerpoint/2010/main" val="3253694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2A81F2E-E9A6-4D5E-A8EF-8E9ED21CA19E}"/>
              </a:ext>
            </a:extLst>
          </p:cNvPr>
          <p:cNvSpPr>
            <a:spLocks noGrp="1"/>
          </p:cNvSpPr>
          <p:nvPr>
            <p:ph type="sldNum" sz="quarter" idx="4"/>
          </p:nvPr>
        </p:nvSpPr>
        <p:spPr/>
        <p:txBody>
          <a:bodyPr/>
          <a:lstStyle/>
          <a:p>
            <a:fld id="{26C8DC0A-3FDE-45C4-A979-B732120F88C9}" type="slidenum">
              <a:rPr lang="fr-FR" smtClean="0"/>
              <a:pPr/>
              <a:t>3</a:t>
            </a:fld>
            <a:endParaRPr lang="fr-FR"/>
          </a:p>
        </p:txBody>
      </p:sp>
      <p:sp>
        <p:nvSpPr>
          <p:cNvPr id="4" name="Espace réservé du texte 3">
            <a:extLst>
              <a:ext uri="{FF2B5EF4-FFF2-40B4-BE49-F238E27FC236}">
                <a16:creationId xmlns:a16="http://schemas.microsoft.com/office/drawing/2014/main" id="{9B049E67-64EB-441F-B7C5-1E57592FF6E1}"/>
              </a:ext>
            </a:extLst>
          </p:cNvPr>
          <p:cNvSpPr>
            <a:spLocks noGrp="1"/>
          </p:cNvSpPr>
          <p:nvPr>
            <p:ph type="body" sz="quarter" idx="11"/>
          </p:nvPr>
        </p:nvSpPr>
        <p:spPr>
          <a:xfrm>
            <a:off x="1015241" y="2860096"/>
            <a:ext cx="7507217" cy="2413653"/>
          </a:xfrm>
          <a:noFill/>
          <a:ln>
            <a:solidFill>
              <a:srgbClr val="108670"/>
            </a:solidFill>
            <a:extLst>
              <a:ext uri="{C807C97D-BFC1-408E-A445-0C87EB9F89A2}">
                <ask:lineSketchStyleProps xmlns:ask="http://schemas.microsoft.com/office/drawing/2018/sketchyshapes" sd="353313041">
                  <a:custGeom>
                    <a:avLst/>
                    <a:gdLst>
                      <a:gd name="connsiteX0" fmla="*/ 0 w 7210135"/>
                      <a:gd name="connsiteY0" fmla="*/ 0 h 1508702"/>
                      <a:gd name="connsiteX1" fmla="*/ 410423 w 7210135"/>
                      <a:gd name="connsiteY1" fmla="*/ 0 h 1508702"/>
                      <a:gd name="connsiteX2" fmla="*/ 1037150 w 7210135"/>
                      <a:gd name="connsiteY2" fmla="*/ 0 h 1508702"/>
                      <a:gd name="connsiteX3" fmla="*/ 1375472 w 7210135"/>
                      <a:gd name="connsiteY3" fmla="*/ 0 h 1508702"/>
                      <a:gd name="connsiteX4" fmla="*/ 1930098 w 7210135"/>
                      <a:gd name="connsiteY4" fmla="*/ 0 h 1508702"/>
                      <a:gd name="connsiteX5" fmla="*/ 2484723 w 7210135"/>
                      <a:gd name="connsiteY5" fmla="*/ 0 h 1508702"/>
                      <a:gd name="connsiteX6" fmla="*/ 3039349 w 7210135"/>
                      <a:gd name="connsiteY6" fmla="*/ 0 h 1508702"/>
                      <a:gd name="connsiteX7" fmla="*/ 3738178 w 7210135"/>
                      <a:gd name="connsiteY7" fmla="*/ 0 h 1508702"/>
                      <a:gd name="connsiteX8" fmla="*/ 4148601 w 7210135"/>
                      <a:gd name="connsiteY8" fmla="*/ 0 h 1508702"/>
                      <a:gd name="connsiteX9" fmla="*/ 4486922 w 7210135"/>
                      <a:gd name="connsiteY9" fmla="*/ 0 h 1508702"/>
                      <a:gd name="connsiteX10" fmla="*/ 5113650 w 7210135"/>
                      <a:gd name="connsiteY10" fmla="*/ 0 h 1508702"/>
                      <a:gd name="connsiteX11" fmla="*/ 5668275 w 7210135"/>
                      <a:gd name="connsiteY11" fmla="*/ 0 h 1508702"/>
                      <a:gd name="connsiteX12" fmla="*/ 6367104 w 7210135"/>
                      <a:gd name="connsiteY12" fmla="*/ 0 h 1508702"/>
                      <a:gd name="connsiteX13" fmla="*/ 7210135 w 7210135"/>
                      <a:gd name="connsiteY13" fmla="*/ 0 h 1508702"/>
                      <a:gd name="connsiteX14" fmla="*/ 7210135 w 7210135"/>
                      <a:gd name="connsiteY14" fmla="*/ 533075 h 1508702"/>
                      <a:gd name="connsiteX15" fmla="*/ 7210135 w 7210135"/>
                      <a:gd name="connsiteY15" fmla="*/ 1066149 h 1508702"/>
                      <a:gd name="connsiteX16" fmla="*/ 7210135 w 7210135"/>
                      <a:gd name="connsiteY16" fmla="*/ 1508702 h 1508702"/>
                      <a:gd name="connsiteX17" fmla="*/ 6727611 w 7210135"/>
                      <a:gd name="connsiteY17" fmla="*/ 1508702 h 1508702"/>
                      <a:gd name="connsiteX18" fmla="*/ 6317188 w 7210135"/>
                      <a:gd name="connsiteY18" fmla="*/ 1508702 h 1508702"/>
                      <a:gd name="connsiteX19" fmla="*/ 5618359 w 7210135"/>
                      <a:gd name="connsiteY19" fmla="*/ 1508702 h 1508702"/>
                      <a:gd name="connsiteX20" fmla="*/ 5063733 w 7210135"/>
                      <a:gd name="connsiteY20" fmla="*/ 1508702 h 1508702"/>
                      <a:gd name="connsiteX21" fmla="*/ 4581209 w 7210135"/>
                      <a:gd name="connsiteY21" fmla="*/ 1508702 h 1508702"/>
                      <a:gd name="connsiteX22" fmla="*/ 3954482 w 7210135"/>
                      <a:gd name="connsiteY22" fmla="*/ 1508702 h 1508702"/>
                      <a:gd name="connsiteX23" fmla="*/ 3327755 w 7210135"/>
                      <a:gd name="connsiteY23" fmla="*/ 1508702 h 1508702"/>
                      <a:gd name="connsiteX24" fmla="*/ 2845230 w 7210135"/>
                      <a:gd name="connsiteY24" fmla="*/ 1508702 h 1508702"/>
                      <a:gd name="connsiteX25" fmla="*/ 2362706 w 7210135"/>
                      <a:gd name="connsiteY25" fmla="*/ 1508702 h 1508702"/>
                      <a:gd name="connsiteX26" fmla="*/ 1663877 w 7210135"/>
                      <a:gd name="connsiteY26" fmla="*/ 1508702 h 1508702"/>
                      <a:gd name="connsiteX27" fmla="*/ 1181353 w 7210135"/>
                      <a:gd name="connsiteY27" fmla="*/ 1508702 h 1508702"/>
                      <a:gd name="connsiteX28" fmla="*/ 482524 w 7210135"/>
                      <a:gd name="connsiteY28" fmla="*/ 1508702 h 1508702"/>
                      <a:gd name="connsiteX29" fmla="*/ 0 w 7210135"/>
                      <a:gd name="connsiteY29" fmla="*/ 1508702 h 1508702"/>
                      <a:gd name="connsiteX30" fmla="*/ 0 w 7210135"/>
                      <a:gd name="connsiteY30" fmla="*/ 990714 h 1508702"/>
                      <a:gd name="connsiteX31" fmla="*/ 0 w 7210135"/>
                      <a:gd name="connsiteY31" fmla="*/ 472727 h 1508702"/>
                      <a:gd name="connsiteX32" fmla="*/ 0 w 7210135"/>
                      <a:gd name="connsiteY32" fmla="*/ 0 h 15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10135" h="1508702" fill="none" extrusionOk="0">
                        <a:moveTo>
                          <a:pt x="0" y="0"/>
                        </a:moveTo>
                        <a:cubicBezTo>
                          <a:pt x="88024" y="-4892"/>
                          <a:pt x="217054" y="22114"/>
                          <a:pt x="410423" y="0"/>
                        </a:cubicBezTo>
                        <a:cubicBezTo>
                          <a:pt x="603792" y="-22114"/>
                          <a:pt x="739785" y="33874"/>
                          <a:pt x="1037150" y="0"/>
                        </a:cubicBezTo>
                        <a:cubicBezTo>
                          <a:pt x="1334515" y="-33874"/>
                          <a:pt x="1290790" y="14941"/>
                          <a:pt x="1375472" y="0"/>
                        </a:cubicBezTo>
                        <a:cubicBezTo>
                          <a:pt x="1460154" y="-14941"/>
                          <a:pt x="1799583" y="8292"/>
                          <a:pt x="1930098" y="0"/>
                        </a:cubicBezTo>
                        <a:cubicBezTo>
                          <a:pt x="2060613" y="-8292"/>
                          <a:pt x="2360037" y="47009"/>
                          <a:pt x="2484723" y="0"/>
                        </a:cubicBezTo>
                        <a:cubicBezTo>
                          <a:pt x="2609410" y="-47009"/>
                          <a:pt x="2790467" y="37076"/>
                          <a:pt x="3039349" y="0"/>
                        </a:cubicBezTo>
                        <a:cubicBezTo>
                          <a:pt x="3288231" y="-37076"/>
                          <a:pt x="3500705" y="67476"/>
                          <a:pt x="3738178" y="0"/>
                        </a:cubicBezTo>
                        <a:cubicBezTo>
                          <a:pt x="3975651" y="-67476"/>
                          <a:pt x="3949508" y="17699"/>
                          <a:pt x="4148601" y="0"/>
                        </a:cubicBezTo>
                        <a:cubicBezTo>
                          <a:pt x="4347694" y="-17699"/>
                          <a:pt x="4413530" y="21226"/>
                          <a:pt x="4486922" y="0"/>
                        </a:cubicBezTo>
                        <a:cubicBezTo>
                          <a:pt x="4560314" y="-21226"/>
                          <a:pt x="4913021" y="74273"/>
                          <a:pt x="5113650" y="0"/>
                        </a:cubicBezTo>
                        <a:cubicBezTo>
                          <a:pt x="5314279" y="-74273"/>
                          <a:pt x="5413627" y="6584"/>
                          <a:pt x="5668275" y="0"/>
                        </a:cubicBezTo>
                        <a:cubicBezTo>
                          <a:pt x="5922924" y="-6584"/>
                          <a:pt x="6097334" y="26996"/>
                          <a:pt x="6367104" y="0"/>
                        </a:cubicBezTo>
                        <a:cubicBezTo>
                          <a:pt x="6636874" y="-26996"/>
                          <a:pt x="6925924" y="40081"/>
                          <a:pt x="7210135" y="0"/>
                        </a:cubicBezTo>
                        <a:cubicBezTo>
                          <a:pt x="7269031" y="231262"/>
                          <a:pt x="7152375" y="333385"/>
                          <a:pt x="7210135" y="533075"/>
                        </a:cubicBezTo>
                        <a:cubicBezTo>
                          <a:pt x="7267895" y="732766"/>
                          <a:pt x="7197198" y="923506"/>
                          <a:pt x="7210135" y="1066149"/>
                        </a:cubicBezTo>
                        <a:cubicBezTo>
                          <a:pt x="7223072" y="1208792"/>
                          <a:pt x="7199734" y="1344155"/>
                          <a:pt x="7210135" y="1508702"/>
                        </a:cubicBezTo>
                        <a:cubicBezTo>
                          <a:pt x="7032476" y="1517615"/>
                          <a:pt x="6918763" y="1455877"/>
                          <a:pt x="6727611" y="1508702"/>
                        </a:cubicBezTo>
                        <a:cubicBezTo>
                          <a:pt x="6536459" y="1561527"/>
                          <a:pt x="6430689" y="1468213"/>
                          <a:pt x="6317188" y="1508702"/>
                        </a:cubicBezTo>
                        <a:cubicBezTo>
                          <a:pt x="6203687" y="1549191"/>
                          <a:pt x="5960919" y="1478674"/>
                          <a:pt x="5618359" y="1508702"/>
                        </a:cubicBezTo>
                        <a:cubicBezTo>
                          <a:pt x="5275799" y="1538730"/>
                          <a:pt x="5196559" y="1486237"/>
                          <a:pt x="5063733" y="1508702"/>
                        </a:cubicBezTo>
                        <a:cubicBezTo>
                          <a:pt x="4930907" y="1531167"/>
                          <a:pt x="4820955" y="1474740"/>
                          <a:pt x="4581209" y="1508702"/>
                        </a:cubicBezTo>
                        <a:cubicBezTo>
                          <a:pt x="4341463" y="1542664"/>
                          <a:pt x="4199204" y="1458118"/>
                          <a:pt x="3954482" y="1508702"/>
                        </a:cubicBezTo>
                        <a:cubicBezTo>
                          <a:pt x="3709760" y="1559286"/>
                          <a:pt x="3626514" y="1502843"/>
                          <a:pt x="3327755" y="1508702"/>
                        </a:cubicBezTo>
                        <a:cubicBezTo>
                          <a:pt x="3028996" y="1514561"/>
                          <a:pt x="3081006" y="1465089"/>
                          <a:pt x="2845230" y="1508702"/>
                        </a:cubicBezTo>
                        <a:cubicBezTo>
                          <a:pt x="2609454" y="1552315"/>
                          <a:pt x="2551977" y="1478018"/>
                          <a:pt x="2362706" y="1508702"/>
                        </a:cubicBezTo>
                        <a:cubicBezTo>
                          <a:pt x="2173435" y="1539386"/>
                          <a:pt x="1920071" y="1445022"/>
                          <a:pt x="1663877" y="1508702"/>
                        </a:cubicBezTo>
                        <a:cubicBezTo>
                          <a:pt x="1407683" y="1572382"/>
                          <a:pt x="1281952" y="1504566"/>
                          <a:pt x="1181353" y="1508702"/>
                        </a:cubicBezTo>
                        <a:cubicBezTo>
                          <a:pt x="1080754" y="1512838"/>
                          <a:pt x="796788" y="1474135"/>
                          <a:pt x="482524" y="1508702"/>
                        </a:cubicBezTo>
                        <a:cubicBezTo>
                          <a:pt x="168260" y="1543269"/>
                          <a:pt x="166061" y="1497360"/>
                          <a:pt x="0" y="1508702"/>
                        </a:cubicBezTo>
                        <a:cubicBezTo>
                          <a:pt x="-38076" y="1327392"/>
                          <a:pt x="27640" y="1221116"/>
                          <a:pt x="0" y="990714"/>
                        </a:cubicBezTo>
                        <a:cubicBezTo>
                          <a:pt x="-27640" y="760312"/>
                          <a:pt x="27708" y="618094"/>
                          <a:pt x="0" y="472727"/>
                        </a:cubicBezTo>
                        <a:cubicBezTo>
                          <a:pt x="-27708" y="327360"/>
                          <a:pt x="43816" y="150825"/>
                          <a:pt x="0" y="0"/>
                        </a:cubicBezTo>
                        <a:close/>
                      </a:path>
                      <a:path w="7210135" h="1508702" stroke="0" extrusionOk="0">
                        <a:moveTo>
                          <a:pt x="0" y="0"/>
                        </a:moveTo>
                        <a:cubicBezTo>
                          <a:pt x="151411" y="-20204"/>
                          <a:pt x="270553" y="30304"/>
                          <a:pt x="338322" y="0"/>
                        </a:cubicBezTo>
                        <a:cubicBezTo>
                          <a:pt x="406091" y="-30304"/>
                          <a:pt x="657401" y="15934"/>
                          <a:pt x="748745" y="0"/>
                        </a:cubicBezTo>
                        <a:cubicBezTo>
                          <a:pt x="840089" y="-15934"/>
                          <a:pt x="959079" y="32820"/>
                          <a:pt x="1087067" y="0"/>
                        </a:cubicBezTo>
                        <a:cubicBezTo>
                          <a:pt x="1215055" y="-32820"/>
                          <a:pt x="1518015" y="30033"/>
                          <a:pt x="1713794" y="0"/>
                        </a:cubicBezTo>
                        <a:cubicBezTo>
                          <a:pt x="1909573" y="-30033"/>
                          <a:pt x="1929772" y="29902"/>
                          <a:pt x="2052115" y="0"/>
                        </a:cubicBezTo>
                        <a:cubicBezTo>
                          <a:pt x="2174458" y="-29902"/>
                          <a:pt x="2366862" y="37961"/>
                          <a:pt x="2534640" y="0"/>
                        </a:cubicBezTo>
                        <a:cubicBezTo>
                          <a:pt x="2702418" y="-37961"/>
                          <a:pt x="2791670" y="10589"/>
                          <a:pt x="2872961" y="0"/>
                        </a:cubicBezTo>
                        <a:cubicBezTo>
                          <a:pt x="2954252" y="-10589"/>
                          <a:pt x="3185735" y="36818"/>
                          <a:pt x="3427587" y="0"/>
                        </a:cubicBezTo>
                        <a:cubicBezTo>
                          <a:pt x="3669439" y="-36818"/>
                          <a:pt x="3782977" y="14115"/>
                          <a:pt x="4054314" y="0"/>
                        </a:cubicBezTo>
                        <a:cubicBezTo>
                          <a:pt x="4325651" y="-14115"/>
                          <a:pt x="4419941" y="37106"/>
                          <a:pt x="4681041" y="0"/>
                        </a:cubicBezTo>
                        <a:cubicBezTo>
                          <a:pt x="4942141" y="-37106"/>
                          <a:pt x="4994673" y="4223"/>
                          <a:pt x="5091465" y="0"/>
                        </a:cubicBezTo>
                        <a:cubicBezTo>
                          <a:pt x="5188257" y="-4223"/>
                          <a:pt x="5614721" y="58045"/>
                          <a:pt x="5790293" y="0"/>
                        </a:cubicBezTo>
                        <a:cubicBezTo>
                          <a:pt x="5965865" y="-58045"/>
                          <a:pt x="6083556" y="8697"/>
                          <a:pt x="6344919" y="0"/>
                        </a:cubicBezTo>
                        <a:cubicBezTo>
                          <a:pt x="6606282" y="-8697"/>
                          <a:pt x="6947621" y="69276"/>
                          <a:pt x="7210135" y="0"/>
                        </a:cubicBezTo>
                        <a:cubicBezTo>
                          <a:pt x="7214905" y="136404"/>
                          <a:pt x="7208942" y="315806"/>
                          <a:pt x="7210135" y="533075"/>
                        </a:cubicBezTo>
                        <a:cubicBezTo>
                          <a:pt x="7211328" y="750345"/>
                          <a:pt x="7167029" y="889746"/>
                          <a:pt x="7210135" y="1066149"/>
                        </a:cubicBezTo>
                        <a:cubicBezTo>
                          <a:pt x="7253241" y="1242552"/>
                          <a:pt x="7183033" y="1328256"/>
                          <a:pt x="7210135" y="1508702"/>
                        </a:cubicBezTo>
                        <a:cubicBezTo>
                          <a:pt x="7037078" y="1516901"/>
                          <a:pt x="6780065" y="1443867"/>
                          <a:pt x="6655509" y="1508702"/>
                        </a:cubicBezTo>
                        <a:cubicBezTo>
                          <a:pt x="6530953" y="1573537"/>
                          <a:pt x="6463529" y="1495917"/>
                          <a:pt x="6317188" y="1508702"/>
                        </a:cubicBezTo>
                        <a:cubicBezTo>
                          <a:pt x="6170847" y="1521487"/>
                          <a:pt x="6025788" y="1501953"/>
                          <a:pt x="5906764" y="1508702"/>
                        </a:cubicBezTo>
                        <a:cubicBezTo>
                          <a:pt x="5787740" y="1515451"/>
                          <a:pt x="5595678" y="1497214"/>
                          <a:pt x="5496341" y="1508702"/>
                        </a:cubicBezTo>
                        <a:cubicBezTo>
                          <a:pt x="5397004" y="1520190"/>
                          <a:pt x="5297652" y="1486311"/>
                          <a:pt x="5158020" y="1508702"/>
                        </a:cubicBezTo>
                        <a:cubicBezTo>
                          <a:pt x="5018388" y="1531093"/>
                          <a:pt x="4796123" y="1492013"/>
                          <a:pt x="4675495" y="1508702"/>
                        </a:cubicBezTo>
                        <a:cubicBezTo>
                          <a:pt x="4554867" y="1525391"/>
                          <a:pt x="4419870" y="1480953"/>
                          <a:pt x="4265072" y="1508702"/>
                        </a:cubicBezTo>
                        <a:cubicBezTo>
                          <a:pt x="4110274" y="1536451"/>
                          <a:pt x="3916813" y="1454784"/>
                          <a:pt x="3782548" y="1508702"/>
                        </a:cubicBezTo>
                        <a:cubicBezTo>
                          <a:pt x="3648283" y="1562620"/>
                          <a:pt x="3507467" y="1493951"/>
                          <a:pt x="3372125" y="1508702"/>
                        </a:cubicBezTo>
                        <a:cubicBezTo>
                          <a:pt x="3236783" y="1523453"/>
                          <a:pt x="2932567" y="1453366"/>
                          <a:pt x="2817499" y="1508702"/>
                        </a:cubicBezTo>
                        <a:cubicBezTo>
                          <a:pt x="2702431" y="1564038"/>
                          <a:pt x="2561812" y="1463535"/>
                          <a:pt x="2334974" y="1508702"/>
                        </a:cubicBezTo>
                        <a:cubicBezTo>
                          <a:pt x="2108136" y="1553869"/>
                          <a:pt x="2041990" y="1454602"/>
                          <a:pt x="1780349" y="1508702"/>
                        </a:cubicBezTo>
                        <a:cubicBezTo>
                          <a:pt x="1518709" y="1562802"/>
                          <a:pt x="1455791" y="1463992"/>
                          <a:pt x="1297824" y="1508702"/>
                        </a:cubicBezTo>
                        <a:cubicBezTo>
                          <a:pt x="1139858" y="1553412"/>
                          <a:pt x="759138" y="1453716"/>
                          <a:pt x="598996" y="1508702"/>
                        </a:cubicBezTo>
                        <a:cubicBezTo>
                          <a:pt x="438854" y="1563688"/>
                          <a:pt x="285459" y="1456396"/>
                          <a:pt x="0" y="1508702"/>
                        </a:cubicBezTo>
                        <a:cubicBezTo>
                          <a:pt x="-51390" y="1308021"/>
                          <a:pt x="17332" y="1231219"/>
                          <a:pt x="0" y="1020888"/>
                        </a:cubicBezTo>
                        <a:cubicBezTo>
                          <a:pt x="-17332" y="810557"/>
                          <a:pt x="51270" y="631244"/>
                          <a:pt x="0" y="487814"/>
                        </a:cubicBezTo>
                        <a:cubicBezTo>
                          <a:pt x="-51270" y="344384"/>
                          <a:pt x="56531" y="168715"/>
                          <a:pt x="0" y="0"/>
                        </a:cubicBezTo>
                        <a:close/>
                      </a:path>
                    </a:pathLst>
                  </a:custGeom>
                  <ask:type>
                    <ask:lineSketchNone/>
                  </ask:type>
                </ask:lineSketchStyleProps>
              </a:ext>
            </a:extLst>
          </a:ln>
        </p:spPr>
        <p:txBody>
          <a:bodyPr>
            <a:normAutofit fontScale="92500" lnSpcReduction="20000"/>
          </a:bodyPr>
          <a:lstStyle/>
          <a:p>
            <a:pPr algn="ctr"/>
            <a:r>
              <a:rPr lang="fr-FR" sz="3300" dirty="0">
                <a:latin typeface="+mj-lt"/>
              </a:rPr>
              <a:t>Projet citoyen d’énergie renouvelable</a:t>
            </a:r>
          </a:p>
          <a:p>
            <a:pPr algn="ctr"/>
            <a:r>
              <a:rPr lang="fr-FR" sz="2400" dirty="0">
                <a:latin typeface="+mj-lt"/>
              </a:rPr>
              <a:t>Ce sont des projets de production d’énergie renouvelable pour lesquels des particuliers ont pu s’investir de manière très large : dans son financement, son montage et/ou dans sa gouvernance en cours de fonctionnement. Les projets peuvent inclure la participation des citoyens, de développeurs professionnels et/ou des collectivités. Depuis 2019, il peuvent prendre la forme juridique de communautés énergétiques citoyennes.</a:t>
            </a:r>
          </a:p>
        </p:txBody>
      </p:sp>
      <p:sp>
        <p:nvSpPr>
          <p:cNvPr id="6" name="ZoneTexte 5">
            <a:extLst>
              <a:ext uri="{FF2B5EF4-FFF2-40B4-BE49-F238E27FC236}">
                <a16:creationId xmlns:a16="http://schemas.microsoft.com/office/drawing/2014/main" id="{A2A31798-75E1-49A0-B83E-7AB3D87F2D70}"/>
              </a:ext>
            </a:extLst>
          </p:cNvPr>
          <p:cNvSpPr txBox="1"/>
          <p:nvPr/>
        </p:nvSpPr>
        <p:spPr>
          <a:xfrm>
            <a:off x="4768850" y="0"/>
            <a:ext cx="4375150" cy="646331"/>
          </a:xfrm>
          <a:prstGeom prst="rect">
            <a:avLst/>
          </a:prstGeom>
          <a:solidFill>
            <a:srgbClr val="108670"/>
          </a:solidFill>
        </p:spPr>
        <p:txBody>
          <a:bodyPr wrap="square" rtlCol="0" anchor="ctr">
            <a:spAutoFit/>
          </a:bodyPr>
          <a:lstStyle/>
          <a:p>
            <a:r>
              <a:rPr lang="fr-FR" dirty="0">
                <a:solidFill>
                  <a:schemeClr val="bg1"/>
                </a:solidFill>
                <a:latin typeface="Calibri Light" panose="020F0302020204030204" pitchFamily="34" charset="0"/>
                <a:cs typeface="Calibri Light" panose="020F0302020204030204" pitchFamily="34" charset="0"/>
              </a:rPr>
              <a:t>Sobriété et énergie citoyenne</a:t>
            </a:r>
            <a:br>
              <a:rPr lang="fr-FR" dirty="0">
                <a:solidFill>
                  <a:schemeClr val="bg1"/>
                </a:solidFill>
                <a:latin typeface="Calibri Light" panose="020F0302020204030204" pitchFamily="34" charset="0"/>
                <a:cs typeface="Calibri Light" panose="020F0302020204030204" pitchFamily="34" charset="0"/>
              </a:rPr>
            </a:br>
            <a:r>
              <a:rPr lang="fr-FR" dirty="0">
                <a:solidFill>
                  <a:schemeClr val="bg1"/>
                </a:solidFill>
                <a:latin typeface="Calibri Light" panose="020F0302020204030204" pitchFamily="34" charset="0"/>
                <a:cs typeface="Calibri Light" panose="020F0302020204030204" pitchFamily="34" charset="0"/>
              </a:rPr>
              <a:t>Présentation du projet LIFE_LETsGO4Climate</a:t>
            </a:r>
          </a:p>
        </p:txBody>
      </p:sp>
      <p:pic>
        <p:nvPicPr>
          <p:cNvPr id="16" name="Graphique 15" descr="Personne avec une idée avec un remplissage uni">
            <a:extLst>
              <a:ext uri="{FF2B5EF4-FFF2-40B4-BE49-F238E27FC236}">
                <a16:creationId xmlns:a16="http://schemas.microsoft.com/office/drawing/2014/main" id="{F3149440-E9FE-4925-A2B4-4B4DEF42AF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74208" y="1258415"/>
            <a:ext cx="1154043" cy="1154043"/>
          </a:xfrm>
          <a:prstGeom prst="rect">
            <a:avLst/>
          </a:prstGeom>
        </p:spPr>
      </p:pic>
    </p:spTree>
    <p:extLst>
      <p:ext uri="{BB962C8B-B14F-4D97-AF65-F5344CB8AC3E}">
        <p14:creationId xmlns:p14="http://schemas.microsoft.com/office/powerpoint/2010/main" val="49486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2A81F2E-E9A6-4D5E-A8EF-8E9ED21CA19E}"/>
              </a:ext>
            </a:extLst>
          </p:cNvPr>
          <p:cNvSpPr>
            <a:spLocks noGrp="1"/>
          </p:cNvSpPr>
          <p:nvPr>
            <p:ph type="sldNum" sz="quarter" idx="4"/>
          </p:nvPr>
        </p:nvSpPr>
        <p:spPr/>
        <p:txBody>
          <a:bodyPr/>
          <a:lstStyle/>
          <a:p>
            <a:fld id="{26C8DC0A-3FDE-45C4-A979-B732120F88C9}" type="slidenum">
              <a:rPr lang="fr-FR" smtClean="0"/>
              <a:pPr/>
              <a:t>4</a:t>
            </a:fld>
            <a:endParaRPr lang="fr-FR"/>
          </a:p>
        </p:txBody>
      </p:sp>
      <p:sp>
        <p:nvSpPr>
          <p:cNvPr id="4" name="Espace réservé du texte 3">
            <a:extLst>
              <a:ext uri="{FF2B5EF4-FFF2-40B4-BE49-F238E27FC236}">
                <a16:creationId xmlns:a16="http://schemas.microsoft.com/office/drawing/2014/main" id="{9B049E67-64EB-441F-B7C5-1E57592FF6E1}"/>
              </a:ext>
            </a:extLst>
          </p:cNvPr>
          <p:cNvSpPr>
            <a:spLocks noGrp="1"/>
          </p:cNvSpPr>
          <p:nvPr>
            <p:ph type="body" sz="quarter" idx="11"/>
          </p:nvPr>
        </p:nvSpPr>
        <p:spPr>
          <a:xfrm>
            <a:off x="966932" y="2860096"/>
            <a:ext cx="7210135" cy="1597603"/>
          </a:xfrm>
          <a:custGeom>
            <a:avLst/>
            <a:gdLst>
              <a:gd name="connsiteX0" fmla="*/ 0 w 7210135"/>
              <a:gd name="connsiteY0" fmla="*/ 0 h 1597603"/>
              <a:gd name="connsiteX1" fmla="*/ 410423 w 7210135"/>
              <a:gd name="connsiteY1" fmla="*/ 0 h 1597603"/>
              <a:gd name="connsiteX2" fmla="*/ 1037150 w 7210135"/>
              <a:gd name="connsiteY2" fmla="*/ 0 h 1597603"/>
              <a:gd name="connsiteX3" fmla="*/ 1375472 w 7210135"/>
              <a:gd name="connsiteY3" fmla="*/ 0 h 1597603"/>
              <a:gd name="connsiteX4" fmla="*/ 1930098 w 7210135"/>
              <a:gd name="connsiteY4" fmla="*/ 0 h 1597603"/>
              <a:gd name="connsiteX5" fmla="*/ 2484723 w 7210135"/>
              <a:gd name="connsiteY5" fmla="*/ 0 h 1597603"/>
              <a:gd name="connsiteX6" fmla="*/ 3039349 w 7210135"/>
              <a:gd name="connsiteY6" fmla="*/ 0 h 1597603"/>
              <a:gd name="connsiteX7" fmla="*/ 3738178 w 7210135"/>
              <a:gd name="connsiteY7" fmla="*/ 0 h 1597603"/>
              <a:gd name="connsiteX8" fmla="*/ 4148601 w 7210135"/>
              <a:gd name="connsiteY8" fmla="*/ 0 h 1597603"/>
              <a:gd name="connsiteX9" fmla="*/ 4486922 w 7210135"/>
              <a:gd name="connsiteY9" fmla="*/ 0 h 1597603"/>
              <a:gd name="connsiteX10" fmla="*/ 5113650 w 7210135"/>
              <a:gd name="connsiteY10" fmla="*/ 0 h 1597603"/>
              <a:gd name="connsiteX11" fmla="*/ 5668275 w 7210135"/>
              <a:gd name="connsiteY11" fmla="*/ 0 h 1597603"/>
              <a:gd name="connsiteX12" fmla="*/ 6367104 w 7210135"/>
              <a:gd name="connsiteY12" fmla="*/ 0 h 1597603"/>
              <a:gd name="connsiteX13" fmla="*/ 7210135 w 7210135"/>
              <a:gd name="connsiteY13" fmla="*/ 0 h 1597603"/>
              <a:gd name="connsiteX14" fmla="*/ 7210135 w 7210135"/>
              <a:gd name="connsiteY14" fmla="*/ 564486 h 1597603"/>
              <a:gd name="connsiteX15" fmla="*/ 7210135 w 7210135"/>
              <a:gd name="connsiteY15" fmla="*/ 1128973 h 1597603"/>
              <a:gd name="connsiteX16" fmla="*/ 7210135 w 7210135"/>
              <a:gd name="connsiteY16" fmla="*/ 1597603 h 1597603"/>
              <a:gd name="connsiteX17" fmla="*/ 6727611 w 7210135"/>
              <a:gd name="connsiteY17" fmla="*/ 1597603 h 1597603"/>
              <a:gd name="connsiteX18" fmla="*/ 6317188 w 7210135"/>
              <a:gd name="connsiteY18" fmla="*/ 1597603 h 1597603"/>
              <a:gd name="connsiteX19" fmla="*/ 5618359 w 7210135"/>
              <a:gd name="connsiteY19" fmla="*/ 1597603 h 1597603"/>
              <a:gd name="connsiteX20" fmla="*/ 5063733 w 7210135"/>
              <a:gd name="connsiteY20" fmla="*/ 1597603 h 1597603"/>
              <a:gd name="connsiteX21" fmla="*/ 4581209 w 7210135"/>
              <a:gd name="connsiteY21" fmla="*/ 1597603 h 1597603"/>
              <a:gd name="connsiteX22" fmla="*/ 3954482 w 7210135"/>
              <a:gd name="connsiteY22" fmla="*/ 1597603 h 1597603"/>
              <a:gd name="connsiteX23" fmla="*/ 3327755 w 7210135"/>
              <a:gd name="connsiteY23" fmla="*/ 1597603 h 1597603"/>
              <a:gd name="connsiteX24" fmla="*/ 2845230 w 7210135"/>
              <a:gd name="connsiteY24" fmla="*/ 1597603 h 1597603"/>
              <a:gd name="connsiteX25" fmla="*/ 2362706 w 7210135"/>
              <a:gd name="connsiteY25" fmla="*/ 1597603 h 1597603"/>
              <a:gd name="connsiteX26" fmla="*/ 1663877 w 7210135"/>
              <a:gd name="connsiteY26" fmla="*/ 1597603 h 1597603"/>
              <a:gd name="connsiteX27" fmla="*/ 1181353 w 7210135"/>
              <a:gd name="connsiteY27" fmla="*/ 1597603 h 1597603"/>
              <a:gd name="connsiteX28" fmla="*/ 482524 w 7210135"/>
              <a:gd name="connsiteY28" fmla="*/ 1597603 h 1597603"/>
              <a:gd name="connsiteX29" fmla="*/ 0 w 7210135"/>
              <a:gd name="connsiteY29" fmla="*/ 1597603 h 1597603"/>
              <a:gd name="connsiteX30" fmla="*/ 0 w 7210135"/>
              <a:gd name="connsiteY30" fmla="*/ 1049093 h 1597603"/>
              <a:gd name="connsiteX31" fmla="*/ 0 w 7210135"/>
              <a:gd name="connsiteY31" fmla="*/ 500582 h 1597603"/>
              <a:gd name="connsiteX32" fmla="*/ 0 w 7210135"/>
              <a:gd name="connsiteY32" fmla="*/ 0 h 159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10135" h="1597603" fill="none" extrusionOk="0">
                <a:moveTo>
                  <a:pt x="0" y="0"/>
                </a:moveTo>
                <a:cubicBezTo>
                  <a:pt x="88024" y="-4892"/>
                  <a:pt x="217054" y="22114"/>
                  <a:pt x="410423" y="0"/>
                </a:cubicBezTo>
                <a:cubicBezTo>
                  <a:pt x="603792" y="-22114"/>
                  <a:pt x="739785" y="33874"/>
                  <a:pt x="1037150" y="0"/>
                </a:cubicBezTo>
                <a:cubicBezTo>
                  <a:pt x="1334515" y="-33874"/>
                  <a:pt x="1290790" y="14941"/>
                  <a:pt x="1375472" y="0"/>
                </a:cubicBezTo>
                <a:cubicBezTo>
                  <a:pt x="1460154" y="-14941"/>
                  <a:pt x="1799583" y="8292"/>
                  <a:pt x="1930098" y="0"/>
                </a:cubicBezTo>
                <a:cubicBezTo>
                  <a:pt x="2060613" y="-8292"/>
                  <a:pt x="2360037" y="47009"/>
                  <a:pt x="2484723" y="0"/>
                </a:cubicBezTo>
                <a:cubicBezTo>
                  <a:pt x="2609410" y="-47009"/>
                  <a:pt x="2790467" y="37076"/>
                  <a:pt x="3039349" y="0"/>
                </a:cubicBezTo>
                <a:cubicBezTo>
                  <a:pt x="3288231" y="-37076"/>
                  <a:pt x="3500705" y="67476"/>
                  <a:pt x="3738178" y="0"/>
                </a:cubicBezTo>
                <a:cubicBezTo>
                  <a:pt x="3975651" y="-67476"/>
                  <a:pt x="3949508" y="17699"/>
                  <a:pt x="4148601" y="0"/>
                </a:cubicBezTo>
                <a:cubicBezTo>
                  <a:pt x="4347694" y="-17699"/>
                  <a:pt x="4413530" y="21226"/>
                  <a:pt x="4486922" y="0"/>
                </a:cubicBezTo>
                <a:cubicBezTo>
                  <a:pt x="4560314" y="-21226"/>
                  <a:pt x="4913021" y="74273"/>
                  <a:pt x="5113650" y="0"/>
                </a:cubicBezTo>
                <a:cubicBezTo>
                  <a:pt x="5314279" y="-74273"/>
                  <a:pt x="5413627" y="6584"/>
                  <a:pt x="5668275" y="0"/>
                </a:cubicBezTo>
                <a:cubicBezTo>
                  <a:pt x="5922924" y="-6584"/>
                  <a:pt x="6097334" y="26996"/>
                  <a:pt x="6367104" y="0"/>
                </a:cubicBezTo>
                <a:cubicBezTo>
                  <a:pt x="6636874" y="-26996"/>
                  <a:pt x="6925924" y="40081"/>
                  <a:pt x="7210135" y="0"/>
                </a:cubicBezTo>
                <a:cubicBezTo>
                  <a:pt x="7217248" y="122748"/>
                  <a:pt x="7157096" y="400438"/>
                  <a:pt x="7210135" y="564486"/>
                </a:cubicBezTo>
                <a:cubicBezTo>
                  <a:pt x="7263174" y="728534"/>
                  <a:pt x="7148977" y="1015858"/>
                  <a:pt x="7210135" y="1128973"/>
                </a:cubicBezTo>
                <a:cubicBezTo>
                  <a:pt x="7271293" y="1242088"/>
                  <a:pt x="7184982" y="1484707"/>
                  <a:pt x="7210135" y="1597603"/>
                </a:cubicBezTo>
                <a:cubicBezTo>
                  <a:pt x="7032476" y="1606516"/>
                  <a:pt x="6918763" y="1544778"/>
                  <a:pt x="6727611" y="1597603"/>
                </a:cubicBezTo>
                <a:cubicBezTo>
                  <a:pt x="6536459" y="1650428"/>
                  <a:pt x="6430689" y="1557114"/>
                  <a:pt x="6317188" y="1597603"/>
                </a:cubicBezTo>
                <a:cubicBezTo>
                  <a:pt x="6203687" y="1638092"/>
                  <a:pt x="5960919" y="1567575"/>
                  <a:pt x="5618359" y="1597603"/>
                </a:cubicBezTo>
                <a:cubicBezTo>
                  <a:pt x="5275799" y="1627631"/>
                  <a:pt x="5196559" y="1575138"/>
                  <a:pt x="5063733" y="1597603"/>
                </a:cubicBezTo>
                <a:cubicBezTo>
                  <a:pt x="4930907" y="1620068"/>
                  <a:pt x="4820955" y="1563641"/>
                  <a:pt x="4581209" y="1597603"/>
                </a:cubicBezTo>
                <a:cubicBezTo>
                  <a:pt x="4341463" y="1631565"/>
                  <a:pt x="4199204" y="1547019"/>
                  <a:pt x="3954482" y="1597603"/>
                </a:cubicBezTo>
                <a:cubicBezTo>
                  <a:pt x="3709760" y="1648187"/>
                  <a:pt x="3626514" y="1591744"/>
                  <a:pt x="3327755" y="1597603"/>
                </a:cubicBezTo>
                <a:cubicBezTo>
                  <a:pt x="3028996" y="1603462"/>
                  <a:pt x="3081006" y="1553990"/>
                  <a:pt x="2845230" y="1597603"/>
                </a:cubicBezTo>
                <a:cubicBezTo>
                  <a:pt x="2609454" y="1641216"/>
                  <a:pt x="2551977" y="1566919"/>
                  <a:pt x="2362706" y="1597603"/>
                </a:cubicBezTo>
                <a:cubicBezTo>
                  <a:pt x="2173435" y="1628287"/>
                  <a:pt x="1920071" y="1533923"/>
                  <a:pt x="1663877" y="1597603"/>
                </a:cubicBezTo>
                <a:cubicBezTo>
                  <a:pt x="1407683" y="1661283"/>
                  <a:pt x="1281952" y="1593467"/>
                  <a:pt x="1181353" y="1597603"/>
                </a:cubicBezTo>
                <a:cubicBezTo>
                  <a:pt x="1080754" y="1601739"/>
                  <a:pt x="796788" y="1563036"/>
                  <a:pt x="482524" y="1597603"/>
                </a:cubicBezTo>
                <a:cubicBezTo>
                  <a:pt x="168260" y="1632170"/>
                  <a:pt x="166061" y="1586261"/>
                  <a:pt x="0" y="1597603"/>
                </a:cubicBezTo>
                <a:cubicBezTo>
                  <a:pt x="-30501" y="1481489"/>
                  <a:pt x="9008" y="1247160"/>
                  <a:pt x="0" y="1049093"/>
                </a:cubicBezTo>
                <a:cubicBezTo>
                  <a:pt x="-9008" y="851026"/>
                  <a:pt x="55527" y="698146"/>
                  <a:pt x="0" y="500582"/>
                </a:cubicBezTo>
                <a:cubicBezTo>
                  <a:pt x="-55527" y="303018"/>
                  <a:pt x="44813" y="141749"/>
                  <a:pt x="0" y="0"/>
                </a:cubicBezTo>
                <a:close/>
              </a:path>
              <a:path w="7210135" h="1597603" stroke="0" extrusionOk="0">
                <a:moveTo>
                  <a:pt x="0" y="0"/>
                </a:moveTo>
                <a:cubicBezTo>
                  <a:pt x="151411" y="-20204"/>
                  <a:pt x="270553" y="30304"/>
                  <a:pt x="338322" y="0"/>
                </a:cubicBezTo>
                <a:cubicBezTo>
                  <a:pt x="406091" y="-30304"/>
                  <a:pt x="657401" y="15934"/>
                  <a:pt x="748745" y="0"/>
                </a:cubicBezTo>
                <a:cubicBezTo>
                  <a:pt x="840089" y="-15934"/>
                  <a:pt x="959079" y="32820"/>
                  <a:pt x="1087067" y="0"/>
                </a:cubicBezTo>
                <a:cubicBezTo>
                  <a:pt x="1215055" y="-32820"/>
                  <a:pt x="1518015" y="30033"/>
                  <a:pt x="1713794" y="0"/>
                </a:cubicBezTo>
                <a:cubicBezTo>
                  <a:pt x="1909573" y="-30033"/>
                  <a:pt x="1929772" y="29902"/>
                  <a:pt x="2052115" y="0"/>
                </a:cubicBezTo>
                <a:cubicBezTo>
                  <a:pt x="2174458" y="-29902"/>
                  <a:pt x="2366862" y="37961"/>
                  <a:pt x="2534640" y="0"/>
                </a:cubicBezTo>
                <a:cubicBezTo>
                  <a:pt x="2702418" y="-37961"/>
                  <a:pt x="2791670" y="10589"/>
                  <a:pt x="2872961" y="0"/>
                </a:cubicBezTo>
                <a:cubicBezTo>
                  <a:pt x="2954252" y="-10589"/>
                  <a:pt x="3185735" y="36818"/>
                  <a:pt x="3427587" y="0"/>
                </a:cubicBezTo>
                <a:cubicBezTo>
                  <a:pt x="3669439" y="-36818"/>
                  <a:pt x="3782977" y="14115"/>
                  <a:pt x="4054314" y="0"/>
                </a:cubicBezTo>
                <a:cubicBezTo>
                  <a:pt x="4325651" y="-14115"/>
                  <a:pt x="4419941" y="37106"/>
                  <a:pt x="4681041" y="0"/>
                </a:cubicBezTo>
                <a:cubicBezTo>
                  <a:pt x="4942141" y="-37106"/>
                  <a:pt x="4994673" y="4223"/>
                  <a:pt x="5091465" y="0"/>
                </a:cubicBezTo>
                <a:cubicBezTo>
                  <a:pt x="5188257" y="-4223"/>
                  <a:pt x="5614721" y="58045"/>
                  <a:pt x="5790293" y="0"/>
                </a:cubicBezTo>
                <a:cubicBezTo>
                  <a:pt x="5965865" y="-58045"/>
                  <a:pt x="6083556" y="8697"/>
                  <a:pt x="6344919" y="0"/>
                </a:cubicBezTo>
                <a:cubicBezTo>
                  <a:pt x="6606282" y="-8697"/>
                  <a:pt x="6947621" y="69276"/>
                  <a:pt x="7210135" y="0"/>
                </a:cubicBezTo>
                <a:cubicBezTo>
                  <a:pt x="7215892" y="217484"/>
                  <a:pt x="7198204" y="420131"/>
                  <a:pt x="7210135" y="564486"/>
                </a:cubicBezTo>
                <a:cubicBezTo>
                  <a:pt x="7222066" y="708841"/>
                  <a:pt x="7204255" y="929234"/>
                  <a:pt x="7210135" y="1128973"/>
                </a:cubicBezTo>
                <a:cubicBezTo>
                  <a:pt x="7216015" y="1328712"/>
                  <a:pt x="7198839" y="1422453"/>
                  <a:pt x="7210135" y="1597603"/>
                </a:cubicBezTo>
                <a:cubicBezTo>
                  <a:pt x="7037078" y="1605802"/>
                  <a:pt x="6780065" y="1532768"/>
                  <a:pt x="6655509" y="1597603"/>
                </a:cubicBezTo>
                <a:cubicBezTo>
                  <a:pt x="6530953" y="1662438"/>
                  <a:pt x="6463529" y="1584818"/>
                  <a:pt x="6317188" y="1597603"/>
                </a:cubicBezTo>
                <a:cubicBezTo>
                  <a:pt x="6170847" y="1610388"/>
                  <a:pt x="6025788" y="1590854"/>
                  <a:pt x="5906764" y="1597603"/>
                </a:cubicBezTo>
                <a:cubicBezTo>
                  <a:pt x="5787740" y="1604352"/>
                  <a:pt x="5595678" y="1586115"/>
                  <a:pt x="5496341" y="1597603"/>
                </a:cubicBezTo>
                <a:cubicBezTo>
                  <a:pt x="5397004" y="1609091"/>
                  <a:pt x="5297652" y="1575212"/>
                  <a:pt x="5158020" y="1597603"/>
                </a:cubicBezTo>
                <a:cubicBezTo>
                  <a:pt x="5018388" y="1619994"/>
                  <a:pt x="4796123" y="1580914"/>
                  <a:pt x="4675495" y="1597603"/>
                </a:cubicBezTo>
                <a:cubicBezTo>
                  <a:pt x="4554867" y="1614292"/>
                  <a:pt x="4419870" y="1569854"/>
                  <a:pt x="4265072" y="1597603"/>
                </a:cubicBezTo>
                <a:cubicBezTo>
                  <a:pt x="4110274" y="1625352"/>
                  <a:pt x="3916813" y="1543685"/>
                  <a:pt x="3782548" y="1597603"/>
                </a:cubicBezTo>
                <a:cubicBezTo>
                  <a:pt x="3648283" y="1651521"/>
                  <a:pt x="3507467" y="1582852"/>
                  <a:pt x="3372125" y="1597603"/>
                </a:cubicBezTo>
                <a:cubicBezTo>
                  <a:pt x="3236783" y="1612354"/>
                  <a:pt x="2932567" y="1542267"/>
                  <a:pt x="2817499" y="1597603"/>
                </a:cubicBezTo>
                <a:cubicBezTo>
                  <a:pt x="2702431" y="1652939"/>
                  <a:pt x="2561812" y="1552436"/>
                  <a:pt x="2334974" y="1597603"/>
                </a:cubicBezTo>
                <a:cubicBezTo>
                  <a:pt x="2108136" y="1642770"/>
                  <a:pt x="2041990" y="1543503"/>
                  <a:pt x="1780349" y="1597603"/>
                </a:cubicBezTo>
                <a:cubicBezTo>
                  <a:pt x="1518709" y="1651703"/>
                  <a:pt x="1455791" y="1552893"/>
                  <a:pt x="1297824" y="1597603"/>
                </a:cubicBezTo>
                <a:cubicBezTo>
                  <a:pt x="1139858" y="1642313"/>
                  <a:pt x="759138" y="1542617"/>
                  <a:pt x="598996" y="1597603"/>
                </a:cubicBezTo>
                <a:cubicBezTo>
                  <a:pt x="438854" y="1652589"/>
                  <a:pt x="285459" y="1545297"/>
                  <a:pt x="0" y="1597603"/>
                </a:cubicBezTo>
                <a:cubicBezTo>
                  <a:pt x="-27368" y="1437859"/>
                  <a:pt x="61810" y="1255650"/>
                  <a:pt x="0" y="1081045"/>
                </a:cubicBezTo>
                <a:cubicBezTo>
                  <a:pt x="-61810" y="906440"/>
                  <a:pt x="39009" y="774808"/>
                  <a:pt x="0" y="516558"/>
                </a:cubicBezTo>
                <a:cubicBezTo>
                  <a:pt x="-39009" y="258308"/>
                  <a:pt x="25436" y="200397"/>
                  <a:pt x="0" y="0"/>
                </a:cubicBezTo>
                <a:close/>
              </a:path>
            </a:pathLst>
          </a:custGeom>
          <a:solidFill>
            <a:srgbClr val="108670">
              <a:alpha val="47843"/>
            </a:srgbClr>
          </a:solidFill>
          <a:ln>
            <a:solidFill>
              <a:srgbClr val="108670"/>
            </a:solidFill>
            <a:extLst>
              <a:ext uri="{C807C97D-BFC1-408E-A445-0C87EB9F89A2}">
                <ask:lineSketchStyleProps xmlns:ask="http://schemas.microsoft.com/office/drawing/2018/sketchyshapes" sd="353313041">
                  <ask:type>
                    <ask:lineSketchScribble/>
                  </ask:type>
                </ask:lineSketchStyleProps>
              </a:ext>
            </a:extLst>
          </a:ln>
        </p:spPr>
        <p:txBody>
          <a:bodyPr>
            <a:normAutofit fontScale="92500" lnSpcReduction="10000"/>
          </a:bodyPr>
          <a:lstStyle/>
          <a:p>
            <a:pPr algn="ctr"/>
            <a:r>
              <a:rPr lang="fr-FR" sz="4000" i="1" dirty="0">
                <a:latin typeface="+mj-lt"/>
              </a:rPr>
              <a:t>Quelles sont les bénéfices de l’intégration des citoyens dans des projets ENR?</a:t>
            </a:r>
          </a:p>
        </p:txBody>
      </p:sp>
      <p:sp>
        <p:nvSpPr>
          <p:cNvPr id="6" name="ZoneTexte 5">
            <a:extLst>
              <a:ext uri="{FF2B5EF4-FFF2-40B4-BE49-F238E27FC236}">
                <a16:creationId xmlns:a16="http://schemas.microsoft.com/office/drawing/2014/main" id="{A2A31798-75E1-49A0-B83E-7AB3D87F2D70}"/>
              </a:ext>
            </a:extLst>
          </p:cNvPr>
          <p:cNvSpPr txBox="1"/>
          <p:nvPr/>
        </p:nvSpPr>
        <p:spPr>
          <a:xfrm>
            <a:off x="4768850" y="0"/>
            <a:ext cx="4375150" cy="646331"/>
          </a:xfrm>
          <a:prstGeom prst="rect">
            <a:avLst/>
          </a:prstGeom>
          <a:solidFill>
            <a:srgbClr val="108670"/>
          </a:solidFill>
        </p:spPr>
        <p:txBody>
          <a:bodyPr wrap="square" rtlCol="0" anchor="ctr">
            <a:spAutoFit/>
          </a:bodyPr>
          <a:lstStyle/>
          <a:p>
            <a:r>
              <a:rPr lang="fr-FR" dirty="0">
                <a:solidFill>
                  <a:schemeClr val="bg1"/>
                </a:solidFill>
                <a:latin typeface="Calibri Light" panose="020F0302020204030204" pitchFamily="34" charset="0"/>
                <a:cs typeface="Calibri Light" panose="020F0302020204030204" pitchFamily="34" charset="0"/>
              </a:rPr>
              <a:t>Sobriété et énergie citoyenne</a:t>
            </a:r>
            <a:br>
              <a:rPr lang="fr-FR" dirty="0">
                <a:solidFill>
                  <a:schemeClr val="bg1"/>
                </a:solidFill>
                <a:latin typeface="Calibri Light" panose="020F0302020204030204" pitchFamily="34" charset="0"/>
                <a:cs typeface="Calibri Light" panose="020F0302020204030204" pitchFamily="34" charset="0"/>
              </a:rPr>
            </a:br>
            <a:r>
              <a:rPr lang="fr-FR" dirty="0">
                <a:solidFill>
                  <a:schemeClr val="bg1"/>
                </a:solidFill>
                <a:latin typeface="Calibri Light" panose="020F0302020204030204" pitchFamily="34" charset="0"/>
                <a:cs typeface="Calibri Light" panose="020F0302020204030204" pitchFamily="34" charset="0"/>
              </a:rPr>
              <a:t>Présentation du projet LIFE_LETsGO4Climate</a:t>
            </a:r>
          </a:p>
        </p:txBody>
      </p:sp>
      <p:pic>
        <p:nvPicPr>
          <p:cNvPr id="10" name="Graphique 9" descr="Ampoule fluorescente contour">
            <a:extLst>
              <a:ext uri="{FF2B5EF4-FFF2-40B4-BE49-F238E27FC236}">
                <a16:creationId xmlns:a16="http://schemas.microsoft.com/office/drawing/2014/main" id="{7C95EB1B-6E61-44CB-A2E8-302F05DF2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799" y="5085391"/>
            <a:ext cx="914400" cy="914400"/>
          </a:xfrm>
          <a:prstGeom prst="rect">
            <a:avLst/>
          </a:prstGeom>
        </p:spPr>
      </p:pic>
      <p:pic>
        <p:nvPicPr>
          <p:cNvPr id="12" name="Graphique 11" descr="Réussite du groupe avec un remplissage uni">
            <a:extLst>
              <a:ext uri="{FF2B5EF4-FFF2-40B4-BE49-F238E27FC236}">
                <a16:creationId xmlns:a16="http://schemas.microsoft.com/office/drawing/2014/main" id="{C46EFC67-9CFB-41AE-B8C6-829707DFE0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513102">
            <a:off x="766297" y="1642196"/>
            <a:ext cx="861728" cy="861728"/>
          </a:xfrm>
          <a:prstGeom prst="rect">
            <a:avLst/>
          </a:prstGeom>
        </p:spPr>
      </p:pic>
      <p:pic>
        <p:nvPicPr>
          <p:cNvPr id="16" name="Graphique 15" descr="Personne avec une idée avec un remplissage uni">
            <a:extLst>
              <a:ext uri="{FF2B5EF4-FFF2-40B4-BE49-F238E27FC236}">
                <a16:creationId xmlns:a16="http://schemas.microsoft.com/office/drawing/2014/main" id="{F3149440-E9FE-4925-A2B4-4B4DEF42AF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703981">
            <a:off x="7384109" y="1484382"/>
            <a:ext cx="914400" cy="914400"/>
          </a:xfrm>
          <a:prstGeom prst="rect">
            <a:avLst/>
          </a:prstGeom>
        </p:spPr>
      </p:pic>
      <p:pic>
        <p:nvPicPr>
          <p:cNvPr id="5" name="Graphique 4" descr="Danser avec un remplissage uni">
            <a:extLst>
              <a:ext uri="{FF2B5EF4-FFF2-40B4-BE49-F238E27FC236}">
                <a16:creationId xmlns:a16="http://schemas.microsoft.com/office/drawing/2014/main" id="{3584A7EA-9A0C-4663-B372-D07D32C4DF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24806" y="1274023"/>
            <a:ext cx="688088" cy="688088"/>
          </a:xfrm>
          <a:prstGeom prst="rect">
            <a:avLst/>
          </a:prstGeom>
        </p:spPr>
      </p:pic>
    </p:spTree>
    <p:extLst>
      <p:ext uri="{BB962C8B-B14F-4D97-AF65-F5344CB8AC3E}">
        <p14:creationId xmlns:p14="http://schemas.microsoft.com/office/powerpoint/2010/main" val="3634571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2A81F2E-E9A6-4D5E-A8EF-8E9ED21CA19E}"/>
              </a:ext>
            </a:extLst>
          </p:cNvPr>
          <p:cNvSpPr>
            <a:spLocks noGrp="1"/>
          </p:cNvSpPr>
          <p:nvPr>
            <p:ph type="sldNum" sz="quarter" idx="4"/>
          </p:nvPr>
        </p:nvSpPr>
        <p:spPr/>
        <p:txBody>
          <a:bodyPr/>
          <a:lstStyle/>
          <a:p>
            <a:fld id="{26C8DC0A-3FDE-45C4-A979-B732120F88C9}" type="slidenum">
              <a:rPr lang="fr-FR" smtClean="0"/>
              <a:pPr/>
              <a:t>5</a:t>
            </a:fld>
            <a:endParaRPr lang="fr-FR"/>
          </a:p>
        </p:txBody>
      </p:sp>
      <p:sp>
        <p:nvSpPr>
          <p:cNvPr id="6" name="ZoneTexte 5">
            <a:extLst>
              <a:ext uri="{FF2B5EF4-FFF2-40B4-BE49-F238E27FC236}">
                <a16:creationId xmlns:a16="http://schemas.microsoft.com/office/drawing/2014/main" id="{A2A31798-75E1-49A0-B83E-7AB3D87F2D70}"/>
              </a:ext>
            </a:extLst>
          </p:cNvPr>
          <p:cNvSpPr txBox="1"/>
          <p:nvPr/>
        </p:nvSpPr>
        <p:spPr>
          <a:xfrm>
            <a:off x="4768850" y="0"/>
            <a:ext cx="4375150" cy="646331"/>
          </a:xfrm>
          <a:prstGeom prst="rect">
            <a:avLst/>
          </a:prstGeom>
          <a:solidFill>
            <a:srgbClr val="108670"/>
          </a:solidFill>
        </p:spPr>
        <p:txBody>
          <a:bodyPr wrap="square" rtlCol="0" anchor="ctr">
            <a:spAutoFit/>
          </a:bodyPr>
          <a:lstStyle/>
          <a:p>
            <a:r>
              <a:rPr lang="fr-FR" dirty="0">
                <a:solidFill>
                  <a:schemeClr val="bg1"/>
                </a:solidFill>
                <a:latin typeface="Calibri Light" panose="020F0302020204030204" pitchFamily="34" charset="0"/>
                <a:cs typeface="Calibri Light" panose="020F0302020204030204" pitchFamily="34" charset="0"/>
              </a:rPr>
              <a:t>Sobriété et énergie citoyenne</a:t>
            </a:r>
            <a:br>
              <a:rPr lang="fr-FR" dirty="0">
                <a:solidFill>
                  <a:schemeClr val="bg1"/>
                </a:solidFill>
                <a:latin typeface="Calibri Light" panose="020F0302020204030204" pitchFamily="34" charset="0"/>
                <a:cs typeface="Calibri Light" panose="020F0302020204030204" pitchFamily="34" charset="0"/>
              </a:rPr>
            </a:br>
            <a:r>
              <a:rPr lang="fr-FR" dirty="0">
                <a:solidFill>
                  <a:schemeClr val="bg1"/>
                </a:solidFill>
                <a:latin typeface="Calibri Light" panose="020F0302020204030204" pitchFamily="34" charset="0"/>
                <a:cs typeface="Calibri Light" panose="020F0302020204030204" pitchFamily="34" charset="0"/>
              </a:rPr>
              <a:t>Présentation du projet LIFE_LETsGO4Climate</a:t>
            </a:r>
          </a:p>
        </p:txBody>
      </p:sp>
      <p:pic>
        <p:nvPicPr>
          <p:cNvPr id="9" name="Image 8" descr="Une image contenant texte&#10;&#10;Description générée automatiquement">
            <a:extLst>
              <a:ext uri="{FF2B5EF4-FFF2-40B4-BE49-F238E27FC236}">
                <a16:creationId xmlns:a16="http://schemas.microsoft.com/office/drawing/2014/main" id="{DC02A699-6A67-495A-BED2-9A505ED28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137" y="1552575"/>
            <a:ext cx="5305425" cy="5305425"/>
          </a:xfrm>
          <a:prstGeom prst="rect">
            <a:avLst/>
          </a:prstGeom>
        </p:spPr>
      </p:pic>
    </p:spTree>
    <p:extLst>
      <p:ext uri="{BB962C8B-B14F-4D97-AF65-F5344CB8AC3E}">
        <p14:creationId xmlns:p14="http://schemas.microsoft.com/office/powerpoint/2010/main" val="364903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2A81F2E-E9A6-4D5E-A8EF-8E9ED21CA19E}"/>
              </a:ext>
            </a:extLst>
          </p:cNvPr>
          <p:cNvSpPr>
            <a:spLocks noGrp="1"/>
          </p:cNvSpPr>
          <p:nvPr>
            <p:ph type="sldNum" sz="quarter" idx="4"/>
          </p:nvPr>
        </p:nvSpPr>
        <p:spPr/>
        <p:txBody>
          <a:bodyPr/>
          <a:lstStyle/>
          <a:p>
            <a:fld id="{26C8DC0A-3FDE-45C4-A979-B732120F88C9}" type="slidenum">
              <a:rPr lang="fr-FR" smtClean="0"/>
              <a:pPr/>
              <a:t>6</a:t>
            </a:fld>
            <a:endParaRPr lang="fr-FR"/>
          </a:p>
        </p:txBody>
      </p:sp>
      <p:sp>
        <p:nvSpPr>
          <p:cNvPr id="4" name="Espace réservé du texte 3">
            <a:extLst>
              <a:ext uri="{FF2B5EF4-FFF2-40B4-BE49-F238E27FC236}">
                <a16:creationId xmlns:a16="http://schemas.microsoft.com/office/drawing/2014/main" id="{9B049E67-64EB-441F-B7C5-1E57592FF6E1}"/>
              </a:ext>
            </a:extLst>
          </p:cNvPr>
          <p:cNvSpPr>
            <a:spLocks noGrp="1"/>
          </p:cNvSpPr>
          <p:nvPr>
            <p:ph type="body" sz="quarter" idx="11"/>
          </p:nvPr>
        </p:nvSpPr>
        <p:spPr>
          <a:xfrm>
            <a:off x="966932" y="2860096"/>
            <a:ext cx="7210135" cy="1597603"/>
          </a:xfrm>
          <a:custGeom>
            <a:avLst/>
            <a:gdLst>
              <a:gd name="connsiteX0" fmla="*/ 0 w 7210135"/>
              <a:gd name="connsiteY0" fmla="*/ 0 h 1597603"/>
              <a:gd name="connsiteX1" fmla="*/ 410423 w 7210135"/>
              <a:gd name="connsiteY1" fmla="*/ 0 h 1597603"/>
              <a:gd name="connsiteX2" fmla="*/ 1037150 w 7210135"/>
              <a:gd name="connsiteY2" fmla="*/ 0 h 1597603"/>
              <a:gd name="connsiteX3" fmla="*/ 1375472 w 7210135"/>
              <a:gd name="connsiteY3" fmla="*/ 0 h 1597603"/>
              <a:gd name="connsiteX4" fmla="*/ 1930098 w 7210135"/>
              <a:gd name="connsiteY4" fmla="*/ 0 h 1597603"/>
              <a:gd name="connsiteX5" fmla="*/ 2484723 w 7210135"/>
              <a:gd name="connsiteY5" fmla="*/ 0 h 1597603"/>
              <a:gd name="connsiteX6" fmla="*/ 3039349 w 7210135"/>
              <a:gd name="connsiteY6" fmla="*/ 0 h 1597603"/>
              <a:gd name="connsiteX7" fmla="*/ 3738178 w 7210135"/>
              <a:gd name="connsiteY7" fmla="*/ 0 h 1597603"/>
              <a:gd name="connsiteX8" fmla="*/ 4148601 w 7210135"/>
              <a:gd name="connsiteY8" fmla="*/ 0 h 1597603"/>
              <a:gd name="connsiteX9" fmla="*/ 4486922 w 7210135"/>
              <a:gd name="connsiteY9" fmla="*/ 0 h 1597603"/>
              <a:gd name="connsiteX10" fmla="*/ 5113650 w 7210135"/>
              <a:gd name="connsiteY10" fmla="*/ 0 h 1597603"/>
              <a:gd name="connsiteX11" fmla="*/ 5668275 w 7210135"/>
              <a:gd name="connsiteY11" fmla="*/ 0 h 1597603"/>
              <a:gd name="connsiteX12" fmla="*/ 6367104 w 7210135"/>
              <a:gd name="connsiteY12" fmla="*/ 0 h 1597603"/>
              <a:gd name="connsiteX13" fmla="*/ 7210135 w 7210135"/>
              <a:gd name="connsiteY13" fmla="*/ 0 h 1597603"/>
              <a:gd name="connsiteX14" fmla="*/ 7210135 w 7210135"/>
              <a:gd name="connsiteY14" fmla="*/ 564486 h 1597603"/>
              <a:gd name="connsiteX15" fmla="*/ 7210135 w 7210135"/>
              <a:gd name="connsiteY15" fmla="*/ 1128973 h 1597603"/>
              <a:gd name="connsiteX16" fmla="*/ 7210135 w 7210135"/>
              <a:gd name="connsiteY16" fmla="*/ 1597603 h 1597603"/>
              <a:gd name="connsiteX17" fmla="*/ 6727611 w 7210135"/>
              <a:gd name="connsiteY17" fmla="*/ 1597603 h 1597603"/>
              <a:gd name="connsiteX18" fmla="*/ 6317188 w 7210135"/>
              <a:gd name="connsiteY18" fmla="*/ 1597603 h 1597603"/>
              <a:gd name="connsiteX19" fmla="*/ 5618359 w 7210135"/>
              <a:gd name="connsiteY19" fmla="*/ 1597603 h 1597603"/>
              <a:gd name="connsiteX20" fmla="*/ 5063733 w 7210135"/>
              <a:gd name="connsiteY20" fmla="*/ 1597603 h 1597603"/>
              <a:gd name="connsiteX21" fmla="*/ 4581209 w 7210135"/>
              <a:gd name="connsiteY21" fmla="*/ 1597603 h 1597603"/>
              <a:gd name="connsiteX22" fmla="*/ 3954482 w 7210135"/>
              <a:gd name="connsiteY22" fmla="*/ 1597603 h 1597603"/>
              <a:gd name="connsiteX23" fmla="*/ 3327755 w 7210135"/>
              <a:gd name="connsiteY23" fmla="*/ 1597603 h 1597603"/>
              <a:gd name="connsiteX24" fmla="*/ 2845230 w 7210135"/>
              <a:gd name="connsiteY24" fmla="*/ 1597603 h 1597603"/>
              <a:gd name="connsiteX25" fmla="*/ 2362706 w 7210135"/>
              <a:gd name="connsiteY25" fmla="*/ 1597603 h 1597603"/>
              <a:gd name="connsiteX26" fmla="*/ 1663877 w 7210135"/>
              <a:gd name="connsiteY26" fmla="*/ 1597603 h 1597603"/>
              <a:gd name="connsiteX27" fmla="*/ 1181353 w 7210135"/>
              <a:gd name="connsiteY27" fmla="*/ 1597603 h 1597603"/>
              <a:gd name="connsiteX28" fmla="*/ 482524 w 7210135"/>
              <a:gd name="connsiteY28" fmla="*/ 1597603 h 1597603"/>
              <a:gd name="connsiteX29" fmla="*/ 0 w 7210135"/>
              <a:gd name="connsiteY29" fmla="*/ 1597603 h 1597603"/>
              <a:gd name="connsiteX30" fmla="*/ 0 w 7210135"/>
              <a:gd name="connsiteY30" fmla="*/ 1049093 h 1597603"/>
              <a:gd name="connsiteX31" fmla="*/ 0 w 7210135"/>
              <a:gd name="connsiteY31" fmla="*/ 500582 h 1597603"/>
              <a:gd name="connsiteX32" fmla="*/ 0 w 7210135"/>
              <a:gd name="connsiteY32" fmla="*/ 0 h 159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10135" h="1597603" fill="none" extrusionOk="0">
                <a:moveTo>
                  <a:pt x="0" y="0"/>
                </a:moveTo>
                <a:cubicBezTo>
                  <a:pt x="88024" y="-4892"/>
                  <a:pt x="217054" y="22114"/>
                  <a:pt x="410423" y="0"/>
                </a:cubicBezTo>
                <a:cubicBezTo>
                  <a:pt x="603792" y="-22114"/>
                  <a:pt x="739785" y="33874"/>
                  <a:pt x="1037150" y="0"/>
                </a:cubicBezTo>
                <a:cubicBezTo>
                  <a:pt x="1334515" y="-33874"/>
                  <a:pt x="1290790" y="14941"/>
                  <a:pt x="1375472" y="0"/>
                </a:cubicBezTo>
                <a:cubicBezTo>
                  <a:pt x="1460154" y="-14941"/>
                  <a:pt x="1799583" y="8292"/>
                  <a:pt x="1930098" y="0"/>
                </a:cubicBezTo>
                <a:cubicBezTo>
                  <a:pt x="2060613" y="-8292"/>
                  <a:pt x="2360037" y="47009"/>
                  <a:pt x="2484723" y="0"/>
                </a:cubicBezTo>
                <a:cubicBezTo>
                  <a:pt x="2609410" y="-47009"/>
                  <a:pt x="2790467" y="37076"/>
                  <a:pt x="3039349" y="0"/>
                </a:cubicBezTo>
                <a:cubicBezTo>
                  <a:pt x="3288231" y="-37076"/>
                  <a:pt x="3500705" y="67476"/>
                  <a:pt x="3738178" y="0"/>
                </a:cubicBezTo>
                <a:cubicBezTo>
                  <a:pt x="3975651" y="-67476"/>
                  <a:pt x="3949508" y="17699"/>
                  <a:pt x="4148601" y="0"/>
                </a:cubicBezTo>
                <a:cubicBezTo>
                  <a:pt x="4347694" y="-17699"/>
                  <a:pt x="4413530" y="21226"/>
                  <a:pt x="4486922" y="0"/>
                </a:cubicBezTo>
                <a:cubicBezTo>
                  <a:pt x="4560314" y="-21226"/>
                  <a:pt x="4913021" y="74273"/>
                  <a:pt x="5113650" y="0"/>
                </a:cubicBezTo>
                <a:cubicBezTo>
                  <a:pt x="5314279" y="-74273"/>
                  <a:pt x="5413627" y="6584"/>
                  <a:pt x="5668275" y="0"/>
                </a:cubicBezTo>
                <a:cubicBezTo>
                  <a:pt x="5922924" y="-6584"/>
                  <a:pt x="6097334" y="26996"/>
                  <a:pt x="6367104" y="0"/>
                </a:cubicBezTo>
                <a:cubicBezTo>
                  <a:pt x="6636874" y="-26996"/>
                  <a:pt x="6925924" y="40081"/>
                  <a:pt x="7210135" y="0"/>
                </a:cubicBezTo>
                <a:cubicBezTo>
                  <a:pt x="7217248" y="122748"/>
                  <a:pt x="7157096" y="400438"/>
                  <a:pt x="7210135" y="564486"/>
                </a:cubicBezTo>
                <a:cubicBezTo>
                  <a:pt x="7263174" y="728534"/>
                  <a:pt x="7148977" y="1015858"/>
                  <a:pt x="7210135" y="1128973"/>
                </a:cubicBezTo>
                <a:cubicBezTo>
                  <a:pt x="7271293" y="1242088"/>
                  <a:pt x="7184982" y="1484707"/>
                  <a:pt x="7210135" y="1597603"/>
                </a:cubicBezTo>
                <a:cubicBezTo>
                  <a:pt x="7032476" y="1606516"/>
                  <a:pt x="6918763" y="1544778"/>
                  <a:pt x="6727611" y="1597603"/>
                </a:cubicBezTo>
                <a:cubicBezTo>
                  <a:pt x="6536459" y="1650428"/>
                  <a:pt x="6430689" y="1557114"/>
                  <a:pt x="6317188" y="1597603"/>
                </a:cubicBezTo>
                <a:cubicBezTo>
                  <a:pt x="6203687" y="1638092"/>
                  <a:pt x="5960919" y="1567575"/>
                  <a:pt x="5618359" y="1597603"/>
                </a:cubicBezTo>
                <a:cubicBezTo>
                  <a:pt x="5275799" y="1627631"/>
                  <a:pt x="5196559" y="1575138"/>
                  <a:pt x="5063733" y="1597603"/>
                </a:cubicBezTo>
                <a:cubicBezTo>
                  <a:pt x="4930907" y="1620068"/>
                  <a:pt x="4820955" y="1563641"/>
                  <a:pt x="4581209" y="1597603"/>
                </a:cubicBezTo>
                <a:cubicBezTo>
                  <a:pt x="4341463" y="1631565"/>
                  <a:pt x="4199204" y="1547019"/>
                  <a:pt x="3954482" y="1597603"/>
                </a:cubicBezTo>
                <a:cubicBezTo>
                  <a:pt x="3709760" y="1648187"/>
                  <a:pt x="3626514" y="1591744"/>
                  <a:pt x="3327755" y="1597603"/>
                </a:cubicBezTo>
                <a:cubicBezTo>
                  <a:pt x="3028996" y="1603462"/>
                  <a:pt x="3081006" y="1553990"/>
                  <a:pt x="2845230" y="1597603"/>
                </a:cubicBezTo>
                <a:cubicBezTo>
                  <a:pt x="2609454" y="1641216"/>
                  <a:pt x="2551977" y="1566919"/>
                  <a:pt x="2362706" y="1597603"/>
                </a:cubicBezTo>
                <a:cubicBezTo>
                  <a:pt x="2173435" y="1628287"/>
                  <a:pt x="1920071" y="1533923"/>
                  <a:pt x="1663877" y="1597603"/>
                </a:cubicBezTo>
                <a:cubicBezTo>
                  <a:pt x="1407683" y="1661283"/>
                  <a:pt x="1281952" y="1593467"/>
                  <a:pt x="1181353" y="1597603"/>
                </a:cubicBezTo>
                <a:cubicBezTo>
                  <a:pt x="1080754" y="1601739"/>
                  <a:pt x="796788" y="1563036"/>
                  <a:pt x="482524" y="1597603"/>
                </a:cubicBezTo>
                <a:cubicBezTo>
                  <a:pt x="168260" y="1632170"/>
                  <a:pt x="166061" y="1586261"/>
                  <a:pt x="0" y="1597603"/>
                </a:cubicBezTo>
                <a:cubicBezTo>
                  <a:pt x="-30501" y="1481489"/>
                  <a:pt x="9008" y="1247160"/>
                  <a:pt x="0" y="1049093"/>
                </a:cubicBezTo>
                <a:cubicBezTo>
                  <a:pt x="-9008" y="851026"/>
                  <a:pt x="55527" y="698146"/>
                  <a:pt x="0" y="500582"/>
                </a:cubicBezTo>
                <a:cubicBezTo>
                  <a:pt x="-55527" y="303018"/>
                  <a:pt x="44813" y="141749"/>
                  <a:pt x="0" y="0"/>
                </a:cubicBezTo>
                <a:close/>
              </a:path>
              <a:path w="7210135" h="1597603" stroke="0" extrusionOk="0">
                <a:moveTo>
                  <a:pt x="0" y="0"/>
                </a:moveTo>
                <a:cubicBezTo>
                  <a:pt x="151411" y="-20204"/>
                  <a:pt x="270553" y="30304"/>
                  <a:pt x="338322" y="0"/>
                </a:cubicBezTo>
                <a:cubicBezTo>
                  <a:pt x="406091" y="-30304"/>
                  <a:pt x="657401" y="15934"/>
                  <a:pt x="748745" y="0"/>
                </a:cubicBezTo>
                <a:cubicBezTo>
                  <a:pt x="840089" y="-15934"/>
                  <a:pt x="959079" y="32820"/>
                  <a:pt x="1087067" y="0"/>
                </a:cubicBezTo>
                <a:cubicBezTo>
                  <a:pt x="1215055" y="-32820"/>
                  <a:pt x="1518015" y="30033"/>
                  <a:pt x="1713794" y="0"/>
                </a:cubicBezTo>
                <a:cubicBezTo>
                  <a:pt x="1909573" y="-30033"/>
                  <a:pt x="1929772" y="29902"/>
                  <a:pt x="2052115" y="0"/>
                </a:cubicBezTo>
                <a:cubicBezTo>
                  <a:pt x="2174458" y="-29902"/>
                  <a:pt x="2366862" y="37961"/>
                  <a:pt x="2534640" y="0"/>
                </a:cubicBezTo>
                <a:cubicBezTo>
                  <a:pt x="2702418" y="-37961"/>
                  <a:pt x="2791670" y="10589"/>
                  <a:pt x="2872961" y="0"/>
                </a:cubicBezTo>
                <a:cubicBezTo>
                  <a:pt x="2954252" y="-10589"/>
                  <a:pt x="3185735" y="36818"/>
                  <a:pt x="3427587" y="0"/>
                </a:cubicBezTo>
                <a:cubicBezTo>
                  <a:pt x="3669439" y="-36818"/>
                  <a:pt x="3782977" y="14115"/>
                  <a:pt x="4054314" y="0"/>
                </a:cubicBezTo>
                <a:cubicBezTo>
                  <a:pt x="4325651" y="-14115"/>
                  <a:pt x="4419941" y="37106"/>
                  <a:pt x="4681041" y="0"/>
                </a:cubicBezTo>
                <a:cubicBezTo>
                  <a:pt x="4942141" y="-37106"/>
                  <a:pt x="4994673" y="4223"/>
                  <a:pt x="5091465" y="0"/>
                </a:cubicBezTo>
                <a:cubicBezTo>
                  <a:pt x="5188257" y="-4223"/>
                  <a:pt x="5614721" y="58045"/>
                  <a:pt x="5790293" y="0"/>
                </a:cubicBezTo>
                <a:cubicBezTo>
                  <a:pt x="5965865" y="-58045"/>
                  <a:pt x="6083556" y="8697"/>
                  <a:pt x="6344919" y="0"/>
                </a:cubicBezTo>
                <a:cubicBezTo>
                  <a:pt x="6606282" y="-8697"/>
                  <a:pt x="6947621" y="69276"/>
                  <a:pt x="7210135" y="0"/>
                </a:cubicBezTo>
                <a:cubicBezTo>
                  <a:pt x="7215892" y="217484"/>
                  <a:pt x="7198204" y="420131"/>
                  <a:pt x="7210135" y="564486"/>
                </a:cubicBezTo>
                <a:cubicBezTo>
                  <a:pt x="7222066" y="708841"/>
                  <a:pt x="7204255" y="929234"/>
                  <a:pt x="7210135" y="1128973"/>
                </a:cubicBezTo>
                <a:cubicBezTo>
                  <a:pt x="7216015" y="1328712"/>
                  <a:pt x="7198839" y="1422453"/>
                  <a:pt x="7210135" y="1597603"/>
                </a:cubicBezTo>
                <a:cubicBezTo>
                  <a:pt x="7037078" y="1605802"/>
                  <a:pt x="6780065" y="1532768"/>
                  <a:pt x="6655509" y="1597603"/>
                </a:cubicBezTo>
                <a:cubicBezTo>
                  <a:pt x="6530953" y="1662438"/>
                  <a:pt x="6463529" y="1584818"/>
                  <a:pt x="6317188" y="1597603"/>
                </a:cubicBezTo>
                <a:cubicBezTo>
                  <a:pt x="6170847" y="1610388"/>
                  <a:pt x="6025788" y="1590854"/>
                  <a:pt x="5906764" y="1597603"/>
                </a:cubicBezTo>
                <a:cubicBezTo>
                  <a:pt x="5787740" y="1604352"/>
                  <a:pt x="5595678" y="1586115"/>
                  <a:pt x="5496341" y="1597603"/>
                </a:cubicBezTo>
                <a:cubicBezTo>
                  <a:pt x="5397004" y="1609091"/>
                  <a:pt x="5297652" y="1575212"/>
                  <a:pt x="5158020" y="1597603"/>
                </a:cubicBezTo>
                <a:cubicBezTo>
                  <a:pt x="5018388" y="1619994"/>
                  <a:pt x="4796123" y="1580914"/>
                  <a:pt x="4675495" y="1597603"/>
                </a:cubicBezTo>
                <a:cubicBezTo>
                  <a:pt x="4554867" y="1614292"/>
                  <a:pt x="4419870" y="1569854"/>
                  <a:pt x="4265072" y="1597603"/>
                </a:cubicBezTo>
                <a:cubicBezTo>
                  <a:pt x="4110274" y="1625352"/>
                  <a:pt x="3916813" y="1543685"/>
                  <a:pt x="3782548" y="1597603"/>
                </a:cubicBezTo>
                <a:cubicBezTo>
                  <a:pt x="3648283" y="1651521"/>
                  <a:pt x="3507467" y="1582852"/>
                  <a:pt x="3372125" y="1597603"/>
                </a:cubicBezTo>
                <a:cubicBezTo>
                  <a:pt x="3236783" y="1612354"/>
                  <a:pt x="2932567" y="1542267"/>
                  <a:pt x="2817499" y="1597603"/>
                </a:cubicBezTo>
                <a:cubicBezTo>
                  <a:pt x="2702431" y="1652939"/>
                  <a:pt x="2561812" y="1552436"/>
                  <a:pt x="2334974" y="1597603"/>
                </a:cubicBezTo>
                <a:cubicBezTo>
                  <a:pt x="2108136" y="1642770"/>
                  <a:pt x="2041990" y="1543503"/>
                  <a:pt x="1780349" y="1597603"/>
                </a:cubicBezTo>
                <a:cubicBezTo>
                  <a:pt x="1518709" y="1651703"/>
                  <a:pt x="1455791" y="1552893"/>
                  <a:pt x="1297824" y="1597603"/>
                </a:cubicBezTo>
                <a:cubicBezTo>
                  <a:pt x="1139858" y="1642313"/>
                  <a:pt x="759138" y="1542617"/>
                  <a:pt x="598996" y="1597603"/>
                </a:cubicBezTo>
                <a:cubicBezTo>
                  <a:pt x="438854" y="1652589"/>
                  <a:pt x="285459" y="1545297"/>
                  <a:pt x="0" y="1597603"/>
                </a:cubicBezTo>
                <a:cubicBezTo>
                  <a:pt x="-27368" y="1437859"/>
                  <a:pt x="61810" y="1255650"/>
                  <a:pt x="0" y="1081045"/>
                </a:cubicBezTo>
                <a:cubicBezTo>
                  <a:pt x="-61810" y="906440"/>
                  <a:pt x="39009" y="774808"/>
                  <a:pt x="0" y="516558"/>
                </a:cubicBezTo>
                <a:cubicBezTo>
                  <a:pt x="-39009" y="258308"/>
                  <a:pt x="25436" y="200397"/>
                  <a:pt x="0" y="0"/>
                </a:cubicBezTo>
                <a:close/>
              </a:path>
            </a:pathLst>
          </a:custGeom>
          <a:solidFill>
            <a:srgbClr val="108670">
              <a:alpha val="47843"/>
            </a:srgbClr>
          </a:solidFill>
          <a:ln>
            <a:solidFill>
              <a:srgbClr val="108670"/>
            </a:solidFill>
            <a:extLst>
              <a:ext uri="{C807C97D-BFC1-408E-A445-0C87EB9F89A2}">
                <ask:lineSketchStyleProps xmlns:ask="http://schemas.microsoft.com/office/drawing/2018/sketchyshapes" sd="353313041">
                  <ask:type>
                    <ask:lineSketchScribble/>
                  </ask:type>
                </ask:lineSketchStyleProps>
              </a:ext>
            </a:extLst>
          </a:ln>
        </p:spPr>
        <p:txBody>
          <a:bodyPr>
            <a:normAutofit/>
          </a:bodyPr>
          <a:lstStyle/>
          <a:p>
            <a:pPr algn="ctr"/>
            <a:r>
              <a:rPr lang="fr-FR" sz="4000" i="1" dirty="0">
                <a:latin typeface="+mj-lt"/>
              </a:rPr>
              <a:t>Qu’est-ce que </a:t>
            </a:r>
            <a:r>
              <a:rPr lang="fr-FR" sz="4000" i="1">
                <a:latin typeface="+mj-lt"/>
              </a:rPr>
              <a:t>la sobriété pour vous?</a:t>
            </a:r>
            <a:endParaRPr lang="fr-FR" sz="4000" i="1" dirty="0">
              <a:latin typeface="+mj-lt"/>
            </a:endParaRPr>
          </a:p>
        </p:txBody>
      </p:sp>
      <p:sp>
        <p:nvSpPr>
          <p:cNvPr id="6" name="ZoneTexte 5">
            <a:extLst>
              <a:ext uri="{FF2B5EF4-FFF2-40B4-BE49-F238E27FC236}">
                <a16:creationId xmlns:a16="http://schemas.microsoft.com/office/drawing/2014/main" id="{A2A31798-75E1-49A0-B83E-7AB3D87F2D70}"/>
              </a:ext>
            </a:extLst>
          </p:cNvPr>
          <p:cNvSpPr txBox="1"/>
          <p:nvPr/>
        </p:nvSpPr>
        <p:spPr>
          <a:xfrm>
            <a:off x="4768850" y="0"/>
            <a:ext cx="4375150" cy="646331"/>
          </a:xfrm>
          <a:prstGeom prst="rect">
            <a:avLst/>
          </a:prstGeom>
          <a:solidFill>
            <a:srgbClr val="108670"/>
          </a:solidFill>
        </p:spPr>
        <p:txBody>
          <a:bodyPr wrap="square" rtlCol="0" anchor="ctr">
            <a:spAutoFit/>
          </a:bodyPr>
          <a:lstStyle/>
          <a:p>
            <a:r>
              <a:rPr lang="fr-FR" dirty="0">
                <a:solidFill>
                  <a:schemeClr val="bg1"/>
                </a:solidFill>
                <a:latin typeface="Calibri Light" panose="020F0302020204030204" pitchFamily="34" charset="0"/>
                <a:cs typeface="Calibri Light" panose="020F0302020204030204" pitchFamily="34" charset="0"/>
              </a:rPr>
              <a:t>Sobriété et énergie citoyenne</a:t>
            </a:r>
            <a:br>
              <a:rPr lang="fr-FR" dirty="0">
                <a:solidFill>
                  <a:schemeClr val="bg1"/>
                </a:solidFill>
                <a:latin typeface="Calibri Light" panose="020F0302020204030204" pitchFamily="34" charset="0"/>
                <a:cs typeface="Calibri Light" panose="020F0302020204030204" pitchFamily="34" charset="0"/>
              </a:rPr>
            </a:br>
            <a:r>
              <a:rPr lang="fr-FR" dirty="0">
                <a:solidFill>
                  <a:schemeClr val="bg1"/>
                </a:solidFill>
                <a:latin typeface="Calibri Light" panose="020F0302020204030204" pitchFamily="34" charset="0"/>
                <a:cs typeface="Calibri Light" panose="020F0302020204030204" pitchFamily="34" charset="0"/>
              </a:rPr>
              <a:t>Présentation du projet LIFE_LETsGO4Climate</a:t>
            </a:r>
          </a:p>
        </p:txBody>
      </p:sp>
      <p:pic>
        <p:nvPicPr>
          <p:cNvPr id="7" name="Graphique 6" descr="Durabilité contour">
            <a:extLst>
              <a:ext uri="{FF2B5EF4-FFF2-40B4-BE49-F238E27FC236}">
                <a16:creationId xmlns:a16="http://schemas.microsoft.com/office/drawing/2014/main" id="{96D28716-EC10-4590-AA46-7E02086282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661724">
            <a:off x="1162128" y="1833573"/>
            <a:ext cx="717322" cy="717322"/>
          </a:xfrm>
          <a:prstGeom prst="rect">
            <a:avLst/>
          </a:prstGeom>
        </p:spPr>
      </p:pic>
      <p:pic>
        <p:nvPicPr>
          <p:cNvPr id="9" name="Graphique 8" descr="Main ouverte avec une plante contour">
            <a:extLst>
              <a:ext uri="{FF2B5EF4-FFF2-40B4-BE49-F238E27FC236}">
                <a16:creationId xmlns:a16="http://schemas.microsoft.com/office/drawing/2014/main" id="{C28B10B2-8ECE-481E-ABE0-DCA0AC4F59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54956">
            <a:off x="7316509" y="1823635"/>
            <a:ext cx="758032" cy="758032"/>
          </a:xfrm>
          <a:prstGeom prst="rect">
            <a:avLst/>
          </a:prstGeom>
        </p:spPr>
      </p:pic>
      <p:pic>
        <p:nvPicPr>
          <p:cNvPr id="13" name="Graphique 12" descr="Agriculture contour">
            <a:extLst>
              <a:ext uri="{FF2B5EF4-FFF2-40B4-BE49-F238E27FC236}">
                <a16:creationId xmlns:a16="http://schemas.microsoft.com/office/drawing/2014/main" id="{C205707B-7431-4DCB-AA9B-34AD3DD78D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62653" y="1168922"/>
            <a:ext cx="753959" cy="753959"/>
          </a:xfrm>
          <a:prstGeom prst="rect">
            <a:avLst/>
          </a:prstGeom>
        </p:spPr>
      </p:pic>
    </p:spTree>
    <p:extLst>
      <p:ext uri="{BB962C8B-B14F-4D97-AF65-F5344CB8AC3E}">
        <p14:creationId xmlns:p14="http://schemas.microsoft.com/office/powerpoint/2010/main" val="269727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2A81F2E-E9A6-4D5E-A8EF-8E9ED21CA19E}"/>
              </a:ext>
            </a:extLst>
          </p:cNvPr>
          <p:cNvSpPr>
            <a:spLocks noGrp="1"/>
          </p:cNvSpPr>
          <p:nvPr>
            <p:ph type="sldNum" sz="quarter" idx="4"/>
          </p:nvPr>
        </p:nvSpPr>
        <p:spPr/>
        <p:txBody>
          <a:bodyPr/>
          <a:lstStyle/>
          <a:p>
            <a:fld id="{26C8DC0A-3FDE-45C4-A979-B732120F88C9}" type="slidenum">
              <a:rPr lang="fr-FR" smtClean="0"/>
              <a:pPr/>
              <a:t>7</a:t>
            </a:fld>
            <a:endParaRPr lang="fr-FR"/>
          </a:p>
        </p:txBody>
      </p:sp>
      <p:sp>
        <p:nvSpPr>
          <p:cNvPr id="6" name="ZoneTexte 5">
            <a:extLst>
              <a:ext uri="{FF2B5EF4-FFF2-40B4-BE49-F238E27FC236}">
                <a16:creationId xmlns:a16="http://schemas.microsoft.com/office/drawing/2014/main" id="{A2A31798-75E1-49A0-B83E-7AB3D87F2D70}"/>
              </a:ext>
            </a:extLst>
          </p:cNvPr>
          <p:cNvSpPr txBox="1"/>
          <p:nvPr/>
        </p:nvSpPr>
        <p:spPr>
          <a:xfrm>
            <a:off x="4768850" y="0"/>
            <a:ext cx="4375150" cy="646331"/>
          </a:xfrm>
          <a:prstGeom prst="rect">
            <a:avLst/>
          </a:prstGeom>
          <a:solidFill>
            <a:srgbClr val="108670"/>
          </a:solidFill>
        </p:spPr>
        <p:txBody>
          <a:bodyPr wrap="square" rtlCol="0" anchor="ctr">
            <a:spAutoFit/>
          </a:bodyPr>
          <a:lstStyle/>
          <a:p>
            <a:r>
              <a:rPr lang="fr-FR" dirty="0">
                <a:solidFill>
                  <a:schemeClr val="bg1"/>
                </a:solidFill>
                <a:latin typeface="Calibri Light" panose="020F0302020204030204" pitchFamily="34" charset="0"/>
                <a:cs typeface="Calibri Light" panose="020F0302020204030204" pitchFamily="34" charset="0"/>
              </a:rPr>
              <a:t>Sobriété et énergie citoyenne</a:t>
            </a:r>
            <a:br>
              <a:rPr lang="fr-FR" dirty="0">
                <a:solidFill>
                  <a:schemeClr val="bg1"/>
                </a:solidFill>
                <a:latin typeface="Calibri Light" panose="020F0302020204030204" pitchFamily="34" charset="0"/>
                <a:cs typeface="Calibri Light" panose="020F0302020204030204" pitchFamily="34" charset="0"/>
              </a:rPr>
            </a:br>
            <a:r>
              <a:rPr lang="fr-FR" dirty="0">
                <a:solidFill>
                  <a:schemeClr val="bg1"/>
                </a:solidFill>
                <a:latin typeface="Calibri Light" panose="020F0302020204030204" pitchFamily="34" charset="0"/>
                <a:cs typeface="Calibri Light" panose="020F0302020204030204" pitchFamily="34" charset="0"/>
              </a:rPr>
              <a:t>Présentation du projet LIFE_LETsGO4Climate</a:t>
            </a:r>
          </a:p>
        </p:txBody>
      </p:sp>
      <p:sp>
        <p:nvSpPr>
          <p:cNvPr id="5" name="Espace réservé du texte 3">
            <a:extLst>
              <a:ext uri="{FF2B5EF4-FFF2-40B4-BE49-F238E27FC236}">
                <a16:creationId xmlns:a16="http://schemas.microsoft.com/office/drawing/2014/main" id="{4121A74F-F110-4A51-9079-E8E516293C0C}"/>
              </a:ext>
            </a:extLst>
          </p:cNvPr>
          <p:cNvSpPr txBox="1">
            <a:spLocks/>
          </p:cNvSpPr>
          <p:nvPr/>
        </p:nvSpPr>
        <p:spPr>
          <a:xfrm>
            <a:off x="966932" y="2705100"/>
            <a:ext cx="7210135" cy="2162175"/>
          </a:xfrm>
          <a:prstGeom prst="rect">
            <a:avLst/>
          </a:prstGeom>
          <a:noFill/>
          <a:ln>
            <a:solidFill>
              <a:srgbClr val="108670"/>
            </a:solidFill>
            <a:extLst>
              <a:ext uri="{C807C97D-BFC1-408E-A445-0C87EB9F89A2}">
                <ask:lineSketchStyleProps xmlns:ask="http://schemas.microsoft.com/office/drawing/2018/sketchyshapes" sd="353313041">
                  <a:custGeom>
                    <a:avLst/>
                    <a:gdLst>
                      <a:gd name="connsiteX0" fmla="*/ 0 w 7210135"/>
                      <a:gd name="connsiteY0" fmla="*/ 0 h 1508702"/>
                      <a:gd name="connsiteX1" fmla="*/ 410423 w 7210135"/>
                      <a:gd name="connsiteY1" fmla="*/ 0 h 1508702"/>
                      <a:gd name="connsiteX2" fmla="*/ 1037150 w 7210135"/>
                      <a:gd name="connsiteY2" fmla="*/ 0 h 1508702"/>
                      <a:gd name="connsiteX3" fmla="*/ 1375472 w 7210135"/>
                      <a:gd name="connsiteY3" fmla="*/ 0 h 1508702"/>
                      <a:gd name="connsiteX4" fmla="*/ 1930098 w 7210135"/>
                      <a:gd name="connsiteY4" fmla="*/ 0 h 1508702"/>
                      <a:gd name="connsiteX5" fmla="*/ 2484723 w 7210135"/>
                      <a:gd name="connsiteY5" fmla="*/ 0 h 1508702"/>
                      <a:gd name="connsiteX6" fmla="*/ 3039349 w 7210135"/>
                      <a:gd name="connsiteY6" fmla="*/ 0 h 1508702"/>
                      <a:gd name="connsiteX7" fmla="*/ 3738178 w 7210135"/>
                      <a:gd name="connsiteY7" fmla="*/ 0 h 1508702"/>
                      <a:gd name="connsiteX8" fmla="*/ 4148601 w 7210135"/>
                      <a:gd name="connsiteY8" fmla="*/ 0 h 1508702"/>
                      <a:gd name="connsiteX9" fmla="*/ 4486922 w 7210135"/>
                      <a:gd name="connsiteY9" fmla="*/ 0 h 1508702"/>
                      <a:gd name="connsiteX10" fmla="*/ 5113650 w 7210135"/>
                      <a:gd name="connsiteY10" fmla="*/ 0 h 1508702"/>
                      <a:gd name="connsiteX11" fmla="*/ 5668275 w 7210135"/>
                      <a:gd name="connsiteY11" fmla="*/ 0 h 1508702"/>
                      <a:gd name="connsiteX12" fmla="*/ 6367104 w 7210135"/>
                      <a:gd name="connsiteY12" fmla="*/ 0 h 1508702"/>
                      <a:gd name="connsiteX13" fmla="*/ 7210135 w 7210135"/>
                      <a:gd name="connsiteY13" fmla="*/ 0 h 1508702"/>
                      <a:gd name="connsiteX14" fmla="*/ 7210135 w 7210135"/>
                      <a:gd name="connsiteY14" fmla="*/ 533075 h 1508702"/>
                      <a:gd name="connsiteX15" fmla="*/ 7210135 w 7210135"/>
                      <a:gd name="connsiteY15" fmla="*/ 1066149 h 1508702"/>
                      <a:gd name="connsiteX16" fmla="*/ 7210135 w 7210135"/>
                      <a:gd name="connsiteY16" fmla="*/ 1508702 h 1508702"/>
                      <a:gd name="connsiteX17" fmla="*/ 6727611 w 7210135"/>
                      <a:gd name="connsiteY17" fmla="*/ 1508702 h 1508702"/>
                      <a:gd name="connsiteX18" fmla="*/ 6317188 w 7210135"/>
                      <a:gd name="connsiteY18" fmla="*/ 1508702 h 1508702"/>
                      <a:gd name="connsiteX19" fmla="*/ 5618359 w 7210135"/>
                      <a:gd name="connsiteY19" fmla="*/ 1508702 h 1508702"/>
                      <a:gd name="connsiteX20" fmla="*/ 5063733 w 7210135"/>
                      <a:gd name="connsiteY20" fmla="*/ 1508702 h 1508702"/>
                      <a:gd name="connsiteX21" fmla="*/ 4581209 w 7210135"/>
                      <a:gd name="connsiteY21" fmla="*/ 1508702 h 1508702"/>
                      <a:gd name="connsiteX22" fmla="*/ 3954482 w 7210135"/>
                      <a:gd name="connsiteY22" fmla="*/ 1508702 h 1508702"/>
                      <a:gd name="connsiteX23" fmla="*/ 3327755 w 7210135"/>
                      <a:gd name="connsiteY23" fmla="*/ 1508702 h 1508702"/>
                      <a:gd name="connsiteX24" fmla="*/ 2845230 w 7210135"/>
                      <a:gd name="connsiteY24" fmla="*/ 1508702 h 1508702"/>
                      <a:gd name="connsiteX25" fmla="*/ 2362706 w 7210135"/>
                      <a:gd name="connsiteY25" fmla="*/ 1508702 h 1508702"/>
                      <a:gd name="connsiteX26" fmla="*/ 1663877 w 7210135"/>
                      <a:gd name="connsiteY26" fmla="*/ 1508702 h 1508702"/>
                      <a:gd name="connsiteX27" fmla="*/ 1181353 w 7210135"/>
                      <a:gd name="connsiteY27" fmla="*/ 1508702 h 1508702"/>
                      <a:gd name="connsiteX28" fmla="*/ 482524 w 7210135"/>
                      <a:gd name="connsiteY28" fmla="*/ 1508702 h 1508702"/>
                      <a:gd name="connsiteX29" fmla="*/ 0 w 7210135"/>
                      <a:gd name="connsiteY29" fmla="*/ 1508702 h 1508702"/>
                      <a:gd name="connsiteX30" fmla="*/ 0 w 7210135"/>
                      <a:gd name="connsiteY30" fmla="*/ 990714 h 1508702"/>
                      <a:gd name="connsiteX31" fmla="*/ 0 w 7210135"/>
                      <a:gd name="connsiteY31" fmla="*/ 472727 h 1508702"/>
                      <a:gd name="connsiteX32" fmla="*/ 0 w 7210135"/>
                      <a:gd name="connsiteY32" fmla="*/ 0 h 15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10135" h="1508702" fill="none" extrusionOk="0">
                        <a:moveTo>
                          <a:pt x="0" y="0"/>
                        </a:moveTo>
                        <a:cubicBezTo>
                          <a:pt x="88024" y="-4892"/>
                          <a:pt x="217054" y="22114"/>
                          <a:pt x="410423" y="0"/>
                        </a:cubicBezTo>
                        <a:cubicBezTo>
                          <a:pt x="603792" y="-22114"/>
                          <a:pt x="739785" y="33874"/>
                          <a:pt x="1037150" y="0"/>
                        </a:cubicBezTo>
                        <a:cubicBezTo>
                          <a:pt x="1334515" y="-33874"/>
                          <a:pt x="1290790" y="14941"/>
                          <a:pt x="1375472" y="0"/>
                        </a:cubicBezTo>
                        <a:cubicBezTo>
                          <a:pt x="1460154" y="-14941"/>
                          <a:pt x="1799583" y="8292"/>
                          <a:pt x="1930098" y="0"/>
                        </a:cubicBezTo>
                        <a:cubicBezTo>
                          <a:pt x="2060613" y="-8292"/>
                          <a:pt x="2360037" y="47009"/>
                          <a:pt x="2484723" y="0"/>
                        </a:cubicBezTo>
                        <a:cubicBezTo>
                          <a:pt x="2609410" y="-47009"/>
                          <a:pt x="2790467" y="37076"/>
                          <a:pt x="3039349" y="0"/>
                        </a:cubicBezTo>
                        <a:cubicBezTo>
                          <a:pt x="3288231" y="-37076"/>
                          <a:pt x="3500705" y="67476"/>
                          <a:pt x="3738178" y="0"/>
                        </a:cubicBezTo>
                        <a:cubicBezTo>
                          <a:pt x="3975651" y="-67476"/>
                          <a:pt x="3949508" y="17699"/>
                          <a:pt x="4148601" y="0"/>
                        </a:cubicBezTo>
                        <a:cubicBezTo>
                          <a:pt x="4347694" y="-17699"/>
                          <a:pt x="4413530" y="21226"/>
                          <a:pt x="4486922" y="0"/>
                        </a:cubicBezTo>
                        <a:cubicBezTo>
                          <a:pt x="4560314" y="-21226"/>
                          <a:pt x="4913021" y="74273"/>
                          <a:pt x="5113650" y="0"/>
                        </a:cubicBezTo>
                        <a:cubicBezTo>
                          <a:pt x="5314279" y="-74273"/>
                          <a:pt x="5413627" y="6584"/>
                          <a:pt x="5668275" y="0"/>
                        </a:cubicBezTo>
                        <a:cubicBezTo>
                          <a:pt x="5922924" y="-6584"/>
                          <a:pt x="6097334" y="26996"/>
                          <a:pt x="6367104" y="0"/>
                        </a:cubicBezTo>
                        <a:cubicBezTo>
                          <a:pt x="6636874" y="-26996"/>
                          <a:pt x="6925924" y="40081"/>
                          <a:pt x="7210135" y="0"/>
                        </a:cubicBezTo>
                        <a:cubicBezTo>
                          <a:pt x="7269031" y="231262"/>
                          <a:pt x="7152375" y="333385"/>
                          <a:pt x="7210135" y="533075"/>
                        </a:cubicBezTo>
                        <a:cubicBezTo>
                          <a:pt x="7267895" y="732766"/>
                          <a:pt x="7197198" y="923506"/>
                          <a:pt x="7210135" y="1066149"/>
                        </a:cubicBezTo>
                        <a:cubicBezTo>
                          <a:pt x="7223072" y="1208792"/>
                          <a:pt x="7199734" y="1344155"/>
                          <a:pt x="7210135" y="1508702"/>
                        </a:cubicBezTo>
                        <a:cubicBezTo>
                          <a:pt x="7032476" y="1517615"/>
                          <a:pt x="6918763" y="1455877"/>
                          <a:pt x="6727611" y="1508702"/>
                        </a:cubicBezTo>
                        <a:cubicBezTo>
                          <a:pt x="6536459" y="1561527"/>
                          <a:pt x="6430689" y="1468213"/>
                          <a:pt x="6317188" y="1508702"/>
                        </a:cubicBezTo>
                        <a:cubicBezTo>
                          <a:pt x="6203687" y="1549191"/>
                          <a:pt x="5960919" y="1478674"/>
                          <a:pt x="5618359" y="1508702"/>
                        </a:cubicBezTo>
                        <a:cubicBezTo>
                          <a:pt x="5275799" y="1538730"/>
                          <a:pt x="5196559" y="1486237"/>
                          <a:pt x="5063733" y="1508702"/>
                        </a:cubicBezTo>
                        <a:cubicBezTo>
                          <a:pt x="4930907" y="1531167"/>
                          <a:pt x="4820955" y="1474740"/>
                          <a:pt x="4581209" y="1508702"/>
                        </a:cubicBezTo>
                        <a:cubicBezTo>
                          <a:pt x="4341463" y="1542664"/>
                          <a:pt x="4199204" y="1458118"/>
                          <a:pt x="3954482" y="1508702"/>
                        </a:cubicBezTo>
                        <a:cubicBezTo>
                          <a:pt x="3709760" y="1559286"/>
                          <a:pt x="3626514" y="1502843"/>
                          <a:pt x="3327755" y="1508702"/>
                        </a:cubicBezTo>
                        <a:cubicBezTo>
                          <a:pt x="3028996" y="1514561"/>
                          <a:pt x="3081006" y="1465089"/>
                          <a:pt x="2845230" y="1508702"/>
                        </a:cubicBezTo>
                        <a:cubicBezTo>
                          <a:pt x="2609454" y="1552315"/>
                          <a:pt x="2551977" y="1478018"/>
                          <a:pt x="2362706" y="1508702"/>
                        </a:cubicBezTo>
                        <a:cubicBezTo>
                          <a:pt x="2173435" y="1539386"/>
                          <a:pt x="1920071" y="1445022"/>
                          <a:pt x="1663877" y="1508702"/>
                        </a:cubicBezTo>
                        <a:cubicBezTo>
                          <a:pt x="1407683" y="1572382"/>
                          <a:pt x="1281952" y="1504566"/>
                          <a:pt x="1181353" y="1508702"/>
                        </a:cubicBezTo>
                        <a:cubicBezTo>
                          <a:pt x="1080754" y="1512838"/>
                          <a:pt x="796788" y="1474135"/>
                          <a:pt x="482524" y="1508702"/>
                        </a:cubicBezTo>
                        <a:cubicBezTo>
                          <a:pt x="168260" y="1543269"/>
                          <a:pt x="166061" y="1497360"/>
                          <a:pt x="0" y="1508702"/>
                        </a:cubicBezTo>
                        <a:cubicBezTo>
                          <a:pt x="-38076" y="1327392"/>
                          <a:pt x="27640" y="1221116"/>
                          <a:pt x="0" y="990714"/>
                        </a:cubicBezTo>
                        <a:cubicBezTo>
                          <a:pt x="-27640" y="760312"/>
                          <a:pt x="27708" y="618094"/>
                          <a:pt x="0" y="472727"/>
                        </a:cubicBezTo>
                        <a:cubicBezTo>
                          <a:pt x="-27708" y="327360"/>
                          <a:pt x="43816" y="150825"/>
                          <a:pt x="0" y="0"/>
                        </a:cubicBezTo>
                        <a:close/>
                      </a:path>
                      <a:path w="7210135" h="1508702" stroke="0" extrusionOk="0">
                        <a:moveTo>
                          <a:pt x="0" y="0"/>
                        </a:moveTo>
                        <a:cubicBezTo>
                          <a:pt x="151411" y="-20204"/>
                          <a:pt x="270553" y="30304"/>
                          <a:pt x="338322" y="0"/>
                        </a:cubicBezTo>
                        <a:cubicBezTo>
                          <a:pt x="406091" y="-30304"/>
                          <a:pt x="657401" y="15934"/>
                          <a:pt x="748745" y="0"/>
                        </a:cubicBezTo>
                        <a:cubicBezTo>
                          <a:pt x="840089" y="-15934"/>
                          <a:pt x="959079" y="32820"/>
                          <a:pt x="1087067" y="0"/>
                        </a:cubicBezTo>
                        <a:cubicBezTo>
                          <a:pt x="1215055" y="-32820"/>
                          <a:pt x="1518015" y="30033"/>
                          <a:pt x="1713794" y="0"/>
                        </a:cubicBezTo>
                        <a:cubicBezTo>
                          <a:pt x="1909573" y="-30033"/>
                          <a:pt x="1929772" y="29902"/>
                          <a:pt x="2052115" y="0"/>
                        </a:cubicBezTo>
                        <a:cubicBezTo>
                          <a:pt x="2174458" y="-29902"/>
                          <a:pt x="2366862" y="37961"/>
                          <a:pt x="2534640" y="0"/>
                        </a:cubicBezTo>
                        <a:cubicBezTo>
                          <a:pt x="2702418" y="-37961"/>
                          <a:pt x="2791670" y="10589"/>
                          <a:pt x="2872961" y="0"/>
                        </a:cubicBezTo>
                        <a:cubicBezTo>
                          <a:pt x="2954252" y="-10589"/>
                          <a:pt x="3185735" y="36818"/>
                          <a:pt x="3427587" y="0"/>
                        </a:cubicBezTo>
                        <a:cubicBezTo>
                          <a:pt x="3669439" y="-36818"/>
                          <a:pt x="3782977" y="14115"/>
                          <a:pt x="4054314" y="0"/>
                        </a:cubicBezTo>
                        <a:cubicBezTo>
                          <a:pt x="4325651" y="-14115"/>
                          <a:pt x="4419941" y="37106"/>
                          <a:pt x="4681041" y="0"/>
                        </a:cubicBezTo>
                        <a:cubicBezTo>
                          <a:pt x="4942141" y="-37106"/>
                          <a:pt x="4994673" y="4223"/>
                          <a:pt x="5091465" y="0"/>
                        </a:cubicBezTo>
                        <a:cubicBezTo>
                          <a:pt x="5188257" y="-4223"/>
                          <a:pt x="5614721" y="58045"/>
                          <a:pt x="5790293" y="0"/>
                        </a:cubicBezTo>
                        <a:cubicBezTo>
                          <a:pt x="5965865" y="-58045"/>
                          <a:pt x="6083556" y="8697"/>
                          <a:pt x="6344919" y="0"/>
                        </a:cubicBezTo>
                        <a:cubicBezTo>
                          <a:pt x="6606282" y="-8697"/>
                          <a:pt x="6947621" y="69276"/>
                          <a:pt x="7210135" y="0"/>
                        </a:cubicBezTo>
                        <a:cubicBezTo>
                          <a:pt x="7214905" y="136404"/>
                          <a:pt x="7208942" y="315806"/>
                          <a:pt x="7210135" y="533075"/>
                        </a:cubicBezTo>
                        <a:cubicBezTo>
                          <a:pt x="7211328" y="750345"/>
                          <a:pt x="7167029" y="889746"/>
                          <a:pt x="7210135" y="1066149"/>
                        </a:cubicBezTo>
                        <a:cubicBezTo>
                          <a:pt x="7253241" y="1242552"/>
                          <a:pt x="7183033" y="1328256"/>
                          <a:pt x="7210135" y="1508702"/>
                        </a:cubicBezTo>
                        <a:cubicBezTo>
                          <a:pt x="7037078" y="1516901"/>
                          <a:pt x="6780065" y="1443867"/>
                          <a:pt x="6655509" y="1508702"/>
                        </a:cubicBezTo>
                        <a:cubicBezTo>
                          <a:pt x="6530953" y="1573537"/>
                          <a:pt x="6463529" y="1495917"/>
                          <a:pt x="6317188" y="1508702"/>
                        </a:cubicBezTo>
                        <a:cubicBezTo>
                          <a:pt x="6170847" y="1521487"/>
                          <a:pt x="6025788" y="1501953"/>
                          <a:pt x="5906764" y="1508702"/>
                        </a:cubicBezTo>
                        <a:cubicBezTo>
                          <a:pt x="5787740" y="1515451"/>
                          <a:pt x="5595678" y="1497214"/>
                          <a:pt x="5496341" y="1508702"/>
                        </a:cubicBezTo>
                        <a:cubicBezTo>
                          <a:pt x="5397004" y="1520190"/>
                          <a:pt x="5297652" y="1486311"/>
                          <a:pt x="5158020" y="1508702"/>
                        </a:cubicBezTo>
                        <a:cubicBezTo>
                          <a:pt x="5018388" y="1531093"/>
                          <a:pt x="4796123" y="1492013"/>
                          <a:pt x="4675495" y="1508702"/>
                        </a:cubicBezTo>
                        <a:cubicBezTo>
                          <a:pt x="4554867" y="1525391"/>
                          <a:pt x="4419870" y="1480953"/>
                          <a:pt x="4265072" y="1508702"/>
                        </a:cubicBezTo>
                        <a:cubicBezTo>
                          <a:pt x="4110274" y="1536451"/>
                          <a:pt x="3916813" y="1454784"/>
                          <a:pt x="3782548" y="1508702"/>
                        </a:cubicBezTo>
                        <a:cubicBezTo>
                          <a:pt x="3648283" y="1562620"/>
                          <a:pt x="3507467" y="1493951"/>
                          <a:pt x="3372125" y="1508702"/>
                        </a:cubicBezTo>
                        <a:cubicBezTo>
                          <a:pt x="3236783" y="1523453"/>
                          <a:pt x="2932567" y="1453366"/>
                          <a:pt x="2817499" y="1508702"/>
                        </a:cubicBezTo>
                        <a:cubicBezTo>
                          <a:pt x="2702431" y="1564038"/>
                          <a:pt x="2561812" y="1463535"/>
                          <a:pt x="2334974" y="1508702"/>
                        </a:cubicBezTo>
                        <a:cubicBezTo>
                          <a:pt x="2108136" y="1553869"/>
                          <a:pt x="2041990" y="1454602"/>
                          <a:pt x="1780349" y="1508702"/>
                        </a:cubicBezTo>
                        <a:cubicBezTo>
                          <a:pt x="1518709" y="1562802"/>
                          <a:pt x="1455791" y="1463992"/>
                          <a:pt x="1297824" y="1508702"/>
                        </a:cubicBezTo>
                        <a:cubicBezTo>
                          <a:pt x="1139858" y="1553412"/>
                          <a:pt x="759138" y="1453716"/>
                          <a:pt x="598996" y="1508702"/>
                        </a:cubicBezTo>
                        <a:cubicBezTo>
                          <a:pt x="438854" y="1563688"/>
                          <a:pt x="285459" y="1456396"/>
                          <a:pt x="0" y="1508702"/>
                        </a:cubicBezTo>
                        <a:cubicBezTo>
                          <a:pt x="-51390" y="1308021"/>
                          <a:pt x="17332" y="1231219"/>
                          <a:pt x="0" y="1020888"/>
                        </a:cubicBezTo>
                        <a:cubicBezTo>
                          <a:pt x="-17332" y="810557"/>
                          <a:pt x="51270" y="631244"/>
                          <a:pt x="0" y="487814"/>
                        </a:cubicBezTo>
                        <a:cubicBezTo>
                          <a:pt x="-51270" y="344384"/>
                          <a:pt x="56531" y="168715"/>
                          <a:pt x="0" y="0"/>
                        </a:cubicBezTo>
                        <a:close/>
                      </a:path>
                    </a:pathLst>
                  </a:custGeom>
                  <ask:type>
                    <ask:lineSketchNone/>
                  </ask:type>
                </ask:lineSketchStyleProps>
              </a:ext>
            </a:extLst>
          </a:ln>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3300" dirty="0">
                <a:latin typeface="+mj-lt"/>
              </a:rPr>
              <a:t>Sobriété</a:t>
            </a:r>
          </a:p>
          <a:p>
            <a:pPr algn="ctr"/>
            <a:r>
              <a:rPr lang="fr-FR" sz="2800" b="0" i="0" dirty="0">
                <a:solidFill>
                  <a:srgbClr val="242424"/>
                </a:solidFill>
                <a:effectLst/>
                <a:latin typeface="+mj-lt"/>
              </a:rPr>
              <a:t>La sobriété, telle que définie par le GIEC, est un ensemble de politiques, mesures et pratiques du quotidien permettant d'éviter des demandes d'énergie, de matériaux, de biens et de terre, tout en assurant le bien-être de tous les humains dans les limites planétaires… </a:t>
            </a:r>
            <a:endParaRPr lang="fr-FR" sz="2400" dirty="0">
              <a:latin typeface="+mj-lt"/>
            </a:endParaRPr>
          </a:p>
        </p:txBody>
      </p:sp>
      <p:pic>
        <p:nvPicPr>
          <p:cNvPr id="7" name="Graphique 6" descr="Agriculture contour">
            <a:extLst>
              <a:ext uri="{FF2B5EF4-FFF2-40B4-BE49-F238E27FC236}">
                <a16:creationId xmlns:a16="http://schemas.microsoft.com/office/drawing/2014/main" id="{B7BE36BD-498C-4D69-BA2A-DD04A884B9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2653" y="1168922"/>
            <a:ext cx="753959" cy="753959"/>
          </a:xfrm>
          <a:prstGeom prst="rect">
            <a:avLst/>
          </a:prstGeom>
        </p:spPr>
      </p:pic>
    </p:spTree>
    <p:extLst>
      <p:ext uri="{BB962C8B-B14F-4D97-AF65-F5344CB8AC3E}">
        <p14:creationId xmlns:p14="http://schemas.microsoft.com/office/powerpoint/2010/main" val="1098031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2A81F2E-E9A6-4D5E-A8EF-8E9ED21CA19E}"/>
              </a:ext>
            </a:extLst>
          </p:cNvPr>
          <p:cNvSpPr>
            <a:spLocks noGrp="1"/>
          </p:cNvSpPr>
          <p:nvPr>
            <p:ph type="sldNum" sz="quarter" idx="4"/>
          </p:nvPr>
        </p:nvSpPr>
        <p:spPr/>
        <p:txBody>
          <a:bodyPr/>
          <a:lstStyle/>
          <a:p>
            <a:fld id="{26C8DC0A-3FDE-45C4-A979-B732120F88C9}" type="slidenum">
              <a:rPr lang="fr-FR" smtClean="0"/>
              <a:pPr/>
              <a:t>8</a:t>
            </a:fld>
            <a:endParaRPr lang="fr-FR"/>
          </a:p>
        </p:txBody>
      </p:sp>
      <p:sp>
        <p:nvSpPr>
          <p:cNvPr id="4" name="Espace réservé du texte 3">
            <a:extLst>
              <a:ext uri="{FF2B5EF4-FFF2-40B4-BE49-F238E27FC236}">
                <a16:creationId xmlns:a16="http://schemas.microsoft.com/office/drawing/2014/main" id="{9B049E67-64EB-441F-B7C5-1E57592FF6E1}"/>
              </a:ext>
            </a:extLst>
          </p:cNvPr>
          <p:cNvSpPr>
            <a:spLocks noGrp="1"/>
          </p:cNvSpPr>
          <p:nvPr>
            <p:ph type="body" sz="quarter" idx="11"/>
          </p:nvPr>
        </p:nvSpPr>
        <p:spPr>
          <a:xfrm>
            <a:off x="966932" y="2860096"/>
            <a:ext cx="7210135" cy="1597603"/>
          </a:xfrm>
          <a:custGeom>
            <a:avLst/>
            <a:gdLst>
              <a:gd name="connsiteX0" fmla="*/ 0 w 7210135"/>
              <a:gd name="connsiteY0" fmla="*/ 0 h 1597603"/>
              <a:gd name="connsiteX1" fmla="*/ 410423 w 7210135"/>
              <a:gd name="connsiteY1" fmla="*/ 0 h 1597603"/>
              <a:gd name="connsiteX2" fmla="*/ 1037150 w 7210135"/>
              <a:gd name="connsiteY2" fmla="*/ 0 h 1597603"/>
              <a:gd name="connsiteX3" fmla="*/ 1375472 w 7210135"/>
              <a:gd name="connsiteY3" fmla="*/ 0 h 1597603"/>
              <a:gd name="connsiteX4" fmla="*/ 1930098 w 7210135"/>
              <a:gd name="connsiteY4" fmla="*/ 0 h 1597603"/>
              <a:gd name="connsiteX5" fmla="*/ 2484723 w 7210135"/>
              <a:gd name="connsiteY5" fmla="*/ 0 h 1597603"/>
              <a:gd name="connsiteX6" fmla="*/ 3039349 w 7210135"/>
              <a:gd name="connsiteY6" fmla="*/ 0 h 1597603"/>
              <a:gd name="connsiteX7" fmla="*/ 3738178 w 7210135"/>
              <a:gd name="connsiteY7" fmla="*/ 0 h 1597603"/>
              <a:gd name="connsiteX8" fmla="*/ 4148601 w 7210135"/>
              <a:gd name="connsiteY8" fmla="*/ 0 h 1597603"/>
              <a:gd name="connsiteX9" fmla="*/ 4486922 w 7210135"/>
              <a:gd name="connsiteY9" fmla="*/ 0 h 1597603"/>
              <a:gd name="connsiteX10" fmla="*/ 5113650 w 7210135"/>
              <a:gd name="connsiteY10" fmla="*/ 0 h 1597603"/>
              <a:gd name="connsiteX11" fmla="*/ 5668275 w 7210135"/>
              <a:gd name="connsiteY11" fmla="*/ 0 h 1597603"/>
              <a:gd name="connsiteX12" fmla="*/ 6367104 w 7210135"/>
              <a:gd name="connsiteY12" fmla="*/ 0 h 1597603"/>
              <a:gd name="connsiteX13" fmla="*/ 7210135 w 7210135"/>
              <a:gd name="connsiteY13" fmla="*/ 0 h 1597603"/>
              <a:gd name="connsiteX14" fmla="*/ 7210135 w 7210135"/>
              <a:gd name="connsiteY14" fmla="*/ 564486 h 1597603"/>
              <a:gd name="connsiteX15" fmla="*/ 7210135 w 7210135"/>
              <a:gd name="connsiteY15" fmla="*/ 1128973 h 1597603"/>
              <a:gd name="connsiteX16" fmla="*/ 7210135 w 7210135"/>
              <a:gd name="connsiteY16" fmla="*/ 1597603 h 1597603"/>
              <a:gd name="connsiteX17" fmla="*/ 6727611 w 7210135"/>
              <a:gd name="connsiteY17" fmla="*/ 1597603 h 1597603"/>
              <a:gd name="connsiteX18" fmla="*/ 6317188 w 7210135"/>
              <a:gd name="connsiteY18" fmla="*/ 1597603 h 1597603"/>
              <a:gd name="connsiteX19" fmla="*/ 5618359 w 7210135"/>
              <a:gd name="connsiteY19" fmla="*/ 1597603 h 1597603"/>
              <a:gd name="connsiteX20" fmla="*/ 5063733 w 7210135"/>
              <a:gd name="connsiteY20" fmla="*/ 1597603 h 1597603"/>
              <a:gd name="connsiteX21" fmla="*/ 4581209 w 7210135"/>
              <a:gd name="connsiteY21" fmla="*/ 1597603 h 1597603"/>
              <a:gd name="connsiteX22" fmla="*/ 3954482 w 7210135"/>
              <a:gd name="connsiteY22" fmla="*/ 1597603 h 1597603"/>
              <a:gd name="connsiteX23" fmla="*/ 3327755 w 7210135"/>
              <a:gd name="connsiteY23" fmla="*/ 1597603 h 1597603"/>
              <a:gd name="connsiteX24" fmla="*/ 2845230 w 7210135"/>
              <a:gd name="connsiteY24" fmla="*/ 1597603 h 1597603"/>
              <a:gd name="connsiteX25" fmla="*/ 2362706 w 7210135"/>
              <a:gd name="connsiteY25" fmla="*/ 1597603 h 1597603"/>
              <a:gd name="connsiteX26" fmla="*/ 1663877 w 7210135"/>
              <a:gd name="connsiteY26" fmla="*/ 1597603 h 1597603"/>
              <a:gd name="connsiteX27" fmla="*/ 1181353 w 7210135"/>
              <a:gd name="connsiteY27" fmla="*/ 1597603 h 1597603"/>
              <a:gd name="connsiteX28" fmla="*/ 482524 w 7210135"/>
              <a:gd name="connsiteY28" fmla="*/ 1597603 h 1597603"/>
              <a:gd name="connsiteX29" fmla="*/ 0 w 7210135"/>
              <a:gd name="connsiteY29" fmla="*/ 1597603 h 1597603"/>
              <a:gd name="connsiteX30" fmla="*/ 0 w 7210135"/>
              <a:gd name="connsiteY30" fmla="*/ 1049093 h 1597603"/>
              <a:gd name="connsiteX31" fmla="*/ 0 w 7210135"/>
              <a:gd name="connsiteY31" fmla="*/ 500582 h 1597603"/>
              <a:gd name="connsiteX32" fmla="*/ 0 w 7210135"/>
              <a:gd name="connsiteY32" fmla="*/ 0 h 159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10135" h="1597603" fill="none" extrusionOk="0">
                <a:moveTo>
                  <a:pt x="0" y="0"/>
                </a:moveTo>
                <a:cubicBezTo>
                  <a:pt x="88024" y="-4892"/>
                  <a:pt x="217054" y="22114"/>
                  <a:pt x="410423" y="0"/>
                </a:cubicBezTo>
                <a:cubicBezTo>
                  <a:pt x="603792" y="-22114"/>
                  <a:pt x="739785" y="33874"/>
                  <a:pt x="1037150" y="0"/>
                </a:cubicBezTo>
                <a:cubicBezTo>
                  <a:pt x="1334515" y="-33874"/>
                  <a:pt x="1290790" y="14941"/>
                  <a:pt x="1375472" y="0"/>
                </a:cubicBezTo>
                <a:cubicBezTo>
                  <a:pt x="1460154" y="-14941"/>
                  <a:pt x="1799583" y="8292"/>
                  <a:pt x="1930098" y="0"/>
                </a:cubicBezTo>
                <a:cubicBezTo>
                  <a:pt x="2060613" y="-8292"/>
                  <a:pt x="2360037" y="47009"/>
                  <a:pt x="2484723" y="0"/>
                </a:cubicBezTo>
                <a:cubicBezTo>
                  <a:pt x="2609410" y="-47009"/>
                  <a:pt x="2790467" y="37076"/>
                  <a:pt x="3039349" y="0"/>
                </a:cubicBezTo>
                <a:cubicBezTo>
                  <a:pt x="3288231" y="-37076"/>
                  <a:pt x="3500705" y="67476"/>
                  <a:pt x="3738178" y="0"/>
                </a:cubicBezTo>
                <a:cubicBezTo>
                  <a:pt x="3975651" y="-67476"/>
                  <a:pt x="3949508" y="17699"/>
                  <a:pt x="4148601" y="0"/>
                </a:cubicBezTo>
                <a:cubicBezTo>
                  <a:pt x="4347694" y="-17699"/>
                  <a:pt x="4413530" y="21226"/>
                  <a:pt x="4486922" y="0"/>
                </a:cubicBezTo>
                <a:cubicBezTo>
                  <a:pt x="4560314" y="-21226"/>
                  <a:pt x="4913021" y="74273"/>
                  <a:pt x="5113650" y="0"/>
                </a:cubicBezTo>
                <a:cubicBezTo>
                  <a:pt x="5314279" y="-74273"/>
                  <a:pt x="5413627" y="6584"/>
                  <a:pt x="5668275" y="0"/>
                </a:cubicBezTo>
                <a:cubicBezTo>
                  <a:pt x="5922924" y="-6584"/>
                  <a:pt x="6097334" y="26996"/>
                  <a:pt x="6367104" y="0"/>
                </a:cubicBezTo>
                <a:cubicBezTo>
                  <a:pt x="6636874" y="-26996"/>
                  <a:pt x="6925924" y="40081"/>
                  <a:pt x="7210135" y="0"/>
                </a:cubicBezTo>
                <a:cubicBezTo>
                  <a:pt x="7217248" y="122748"/>
                  <a:pt x="7157096" y="400438"/>
                  <a:pt x="7210135" y="564486"/>
                </a:cubicBezTo>
                <a:cubicBezTo>
                  <a:pt x="7263174" y="728534"/>
                  <a:pt x="7148977" y="1015858"/>
                  <a:pt x="7210135" y="1128973"/>
                </a:cubicBezTo>
                <a:cubicBezTo>
                  <a:pt x="7271293" y="1242088"/>
                  <a:pt x="7184982" y="1484707"/>
                  <a:pt x="7210135" y="1597603"/>
                </a:cubicBezTo>
                <a:cubicBezTo>
                  <a:pt x="7032476" y="1606516"/>
                  <a:pt x="6918763" y="1544778"/>
                  <a:pt x="6727611" y="1597603"/>
                </a:cubicBezTo>
                <a:cubicBezTo>
                  <a:pt x="6536459" y="1650428"/>
                  <a:pt x="6430689" y="1557114"/>
                  <a:pt x="6317188" y="1597603"/>
                </a:cubicBezTo>
                <a:cubicBezTo>
                  <a:pt x="6203687" y="1638092"/>
                  <a:pt x="5960919" y="1567575"/>
                  <a:pt x="5618359" y="1597603"/>
                </a:cubicBezTo>
                <a:cubicBezTo>
                  <a:pt x="5275799" y="1627631"/>
                  <a:pt x="5196559" y="1575138"/>
                  <a:pt x="5063733" y="1597603"/>
                </a:cubicBezTo>
                <a:cubicBezTo>
                  <a:pt x="4930907" y="1620068"/>
                  <a:pt x="4820955" y="1563641"/>
                  <a:pt x="4581209" y="1597603"/>
                </a:cubicBezTo>
                <a:cubicBezTo>
                  <a:pt x="4341463" y="1631565"/>
                  <a:pt x="4199204" y="1547019"/>
                  <a:pt x="3954482" y="1597603"/>
                </a:cubicBezTo>
                <a:cubicBezTo>
                  <a:pt x="3709760" y="1648187"/>
                  <a:pt x="3626514" y="1591744"/>
                  <a:pt x="3327755" y="1597603"/>
                </a:cubicBezTo>
                <a:cubicBezTo>
                  <a:pt x="3028996" y="1603462"/>
                  <a:pt x="3081006" y="1553990"/>
                  <a:pt x="2845230" y="1597603"/>
                </a:cubicBezTo>
                <a:cubicBezTo>
                  <a:pt x="2609454" y="1641216"/>
                  <a:pt x="2551977" y="1566919"/>
                  <a:pt x="2362706" y="1597603"/>
                </a:cubicBezTo>
                <a:cubicBezTo>
                  <a:pt x="2173435" y="1628287"/>
                  <a:pt x="1920071" y="1533923"/>
                  <a:pt x="1663877" y="1597603"/>
                </a:cubicBezTo>
                <a:cubicBezTo>
                  <a:pt x="1407683" y="1661283"/>
                  <a:pt x="1281952" y="1593467"/>
                  <a:pt x="1181353" y="1597603"/>
                </a:cubicBezTo>
                <a:cubicBezTo>
                  <a:pt x="1080754" y="1601739"/>
                  <a:pt x="796788" y="1563036"/>
                  <a:pt x="482524" y="1597603"/>
                </a:cubicBezTo>
                <a:cubicBezTo>
                  <a:pt x="168260" y="1632170"/>
                  <a:pt x="166061" y="1586261"/>
                  <a:pt x="0" y="1597603"/>
                </a:cubicBezTo>
                <a:cubicBezTo>
                  <a:pt x="-30501" y="1481489"/>
                  <a:pt x="9008" y="1247160"/>
                  <a:pt x="0" y="1049093"/>
                </a:cubicBezTo>
                <a:cubicBezTo>
                  <a:pt x="-9008" y="851026"/>
                  <a:pt x="55527" y="698146"/>
                  <a:pt x="0" y="500582"/>
                </a:cubicBezTo>
                <a:cubicBezTo>
                  <a:pt x="-55527" y="303018"/>
                  <a:pt x="44813" y="141749"/>
                  <a:pt x="0" y="0"/>
                </a:cubicBezTo>
                <a:close/>
              </a:path>
              <a:path w="7210135" h="1597603" stroke="0" extrusionOk="0">
                <a:moveTo>
                  <a:pt x="0" y="0"/>
                </a:moveTo>
                <a:cubicBezTo>
                  <a:pt x="151411" y="-20204"/>
                  <a:pt x="270553" y="30304"/>
                  <a:pt x="338322" y="0"/>
                </a:cubicBezTo>
                <a:cubicBezTo>
                  <a:pt x="406091" y="-30304"/>
                  <a:pt x="657401" y="15934"/>
                  <a:pt x="748745" y="0"/>
                </a:cubicBezTo>
                <a:cubicBezTo>
                  <a:pt x="840089" y="-15934"/>
                  <a:pt x="959079" y="32820"/>
                  <a:pt x="1087067" y="0"/>
                </a:cubicBezTo>
                <a:cubicBezTo>
                  <a:pt x="1215055" y="-32820"/>
                  <a:pt x="1518015" y="30033"/>
                  <a:pt x="1713794" y="0"/>
                </a:cubicBezTo>
                <a:cubicBezTo>
                  <a:pt x="1909573" y="-30033"/>
                  <a:pt x="1929772" y="29902"/>
                  <a:pt x="2052115" y="0"/>
                </a:cubicBezTo>
                <a:cubicBezTo>
                  <a:pt x="2174458" y="-29902"/>
                  <a:pt x="2366862" y="37961"/>
                  <a:pt x="2534640" y="0"/>
                </a:cubicBezTo>
                <a:cubicBezTo>
                  <a:pt x="2702418" y="-37961"/>
                  <a:pt x="2791670" y="10589"/>
                  <a:pt x="2872961" y="0"/>
                </a:cubicBezTo>
                <a:cubicBezTo>
                  <a:pt x="2954252" y="-10589"/>
                  <a:pt x="3185735" y="36818"/>
                  <a:pt x="3427587" y="0"/>
                </a:cubicBezTo>
                <a:cubicBezTo>
                  <a:pt x="3669439" y="-36818"/>
                  <a:pt x="3782977" y="14115"/>
                  <a:pt x="4054314" y="0"/>
                </a:cubicBezTo>
                <a:cubicBezTo>
                  <a:pt x="4325651" y="-14115"/>
                  <a:pt x="4419941" y="37106"/>
                  <a:pt x="4681041" y="0"/>
                </a:cubicBezTo>
                <a:cubicBezTo>
                  <a:pt x="4942141" y="-37106"/>
                  <a:pt x="4994673" y="4223"/>
                  <a:pt x="5091465" y="0"/>
                </a:cubicBezTo>
                <a:cubicBezTo>
                  <a:pt x="5188257" y="-4223"/>
                  <a:pt x="5614721" y="58045"/>
                  <a:pt x="5790293" y="0"/>
                </a:cubicBezTo>
                <a:cubicBezTo>
                  <a:pt x="5965865" y="-58045"/>
                  <a:pt x="6083556" y="8697"/>
                  <a:pt x="6344919" y="0"/>
                </a:cubicBezTo>
                <a:cubicBezTo>
                  <a:pt x="6606282" y="-8697"/>
                  <a:pt x="6947621" y="69276"/>
                  <a:pt x="7210135" y="0"/>
                </a:cubicBezTo>
                <a:cubicBezTo>
                  <a:pt x="7215892" y="217484"/>
                  <a:pt x="7198204" y="420131"/>
                  <a:pt x="7210135" y="564486"/>
                </a:cubicBezTo>
                <a:cubicBezTo>
                  <a:pt x="7222066" y="708841"/>
                  <a:pt x="7204255" y="929234"/>
                  <a:pt x="7210135" y="1128973"/>
                </a:cubicBezTo>
                <a:cubicBezTo>
                  <a:pt x="7216015" y="1328712"/>
                  <a:pt x="7198839" y="1422453"/>
                  <a:pt x="7210135" y="1597603"/>
                </a:cubicBezTo>
                <a:cubicBezTo>
                  <a:pt x="7037078" y="1605802"/>
                  <a:pt x="6780065" y="1532768"/>
                  <a:pt x="6655509" y="1597603"/>
                </a:cubicBezTo>
                <a:cubicBezTo>
                  <a:pt x="6530953" y="1662438"/>
                  <a:pt x="6463529" y="1584818"/>
                  <a:pt x="6317188" y="1597603"/>
                </a:cubicBezTo>
                <a:cubicBezTo>
                  <a:pt x="6170847" y="1610388"/>
                  <a:pt x="6025788" y="1590854"/>
                  <a:pt x="5906764" y="1597603"/>
                </a:cubicBezTo>
                <a:cubicBezTo>
                  <a:pt x="5787740" y="1604352"/>
                  <a:pt x="5595678" y="1586115"/>
                  <a:pt x="5496341" y="1597603"/>
                </a:cubicBezTo>
                <a:cubicBezTo>
                  <a:pt x="5397004" y="1609091"/>
                  <a:pt x="5297652" y="1575212"/>
                  <a:pt x="5158020" y="1597603"/>
                </a:cubicBezTo>
                <a:cubicBezTo>
                  <a:pt x="5018388" y="1619994"/>
                  <a:pt x="4796123" y="1580914"/>
                  <a:pt x="4675495" y="1597603"/>
                </a:cubicBezTo>
                <a:cubicBezTo>
                  <a:pt x="4554867" y="1614292"/>
                  <a:pt x="4419870" y="1569854"/>
                  <a:pt x="4265072" y="1597603"/>
                </a:cubicBezTo>
                <a:cubicBezTo>
                  <a:pt x="4110274" y="1625352"/>
                  <a:pt x="3916813" y="1543685"/>
                  <a:pt x="3782548" y="1597603"/>
                </a:cubicBezTo>
                <a:cubicBezTo>
                  <a:pt x="3648283" y="1651521"/>
                  <a:pt x="3507467" y="1582852"/>
                  <a:pt x="3372125" y="1597603"/>
                </a:cubicBezTo>
                <a:cubicBezTo>
                  <a:pt x="3236783" y="1612354"/>
                  <a:pt x="2932567" y="1542267"/>
                  <a:pt x="2817499" y="1597603"/>
                </a:cubicBezTo>
                <a:cubicBezTo>
                  <a:pt x="2702431" y="1652939"/>
                  <a:pt x="2561812" y="1552436"/>
                  <a:pt x="2334974" y="1597603"/>
                </a:cubicBezTo>
                <a:cubicBezTo>
                  <a:pt x="2108136" y="1642770"/>
                  <a:pt x="2041990" y="1543503"/>
                  <a:pt x="1780349" y="1597603"/>
                </a:cubicBezTo>
                <a:cubicBezTo>
                  <a:pt x="1518709" y="1651703"/>
                  <a:pt x="1455791" y="1552893"/>
                  <a:pt x="1297824" y="1597603"/>
                </a:cubicBezTo>
                <a:cubicBezTo>
                  <a:pt x="1139858" y="1642313"/>
                  <a:pt x="759138" y="1542617"/>
                  <a:pt x="598996" y="1597603"/>
                </a:cubicBezTo>
                <a:cubicBezTo>
                  <a:pt x="438854" y="1652589"/>
                  <a:pt x="285459" y="1545297"/>
                  <a:pt x="0" y="1597603"/>
                </a:cubicBezTo>
                <a:cubicBezTo>
                  <a:pt x="-27368" y="1437859"/>
                  <a:pt x="61810" y="1255650"/>
                  <a:pt x="0" y="1081045"/>
                </a:cubicBezTo>
                <a:cubicBezTo>
                  <a:pt x="-61810" y="906440"/>
                  <a:pt x="39009" y="774808"/>
                  <a:pt x="0" y="516558"/>
                </a:cubicBezTo>
                <a:cubicBezTo>
                  <a:pt x="-39009" y="258308"/>
                  <a:pt x="25436" y="200397"/>
                  <a:pt x="0" y="0"/>
                </a:cubicBezTo>
                <a:close/>
              </a:path>
            </a:pathLst>
          </a:custGeom>
          <a:solidFill>
            <a:srgbClr val="108670">
              <a:alpha val="47843"/>
            </a:srgbClr>
          </a:solidFill>
          <a:ln>
            <a:solidFill>
              <a:srgbClr val="108670"/>
            </a:solidFill>
            <a:extLst>
              <a:ext uri="{C807C97D-BFC1-408E-A445-0C87EB9F89A2}">
                <ask:lineSketchStyleProps xmlns:ask="http://schemas.microsoft.com/office/drawing/2018/sketchyshapes" sd="353313041">
                  <ask:type>
                    <ask:lineSketchScribble/>
                  </ask:type>
                </ask:lineSketchStyleProps>
              </a:ext>
            </a:extLst>
          </a:ln>
        </p:spPr>
        <p:txBody>
          <a:bodyPr>
            <a:normAutofit/>
          </a:bodyPr>
          <a:lstStyle/>
          <a:p>
            <a:pPr algn="ctr"/>
            <a:r>
              <a:rPr lang="fr-FR" sz="4000" i="1" dirty="0">
                <a:latin typeface="+mj-lt"/>
              </a:rPr>
              <a:t>La sobriété : plutôt individuelle ou collective?</a:t>
            </a:r>
          </a:p>
        </p:txBody>
      </p:sp>
      <p:sp>
        <p:nvSpPr>
          <p:cNvPr id="6" name="ZoneTexte 5">
            <a:extLst>
              <a:ext uri="{FF2B5EF4-FFF2-40B4-BE49-F238E27FC236}">
                <a16:creationId xmlns:a16="http://schemas.microsoft.com/office/drawing/2014/main" id="{A2A31798-75E1-49A0-B83E-7AB3D87F2D70}"/>
              </a:ext>
            </a:extLst>
          </p:cNvPr>
          <p:cNvSpPr txBox="1"/>
          <p:nvPr/>
        </p:nvSpPr>
        <p:spPr>
          <a:xfrm>
            <a:off x="4768850" y="0"/>
            <a:ext cx="4375150" cy="646331"/>
          </a:xfrm>
          <a:prstGeom prst="rect">
            <a:avLst/>
          </a:prstGeom>
          <a:solidFill>
            <a:srgbClr val="108670"/>
          </a:solidFill>
        </p:spPr>
        <p:txBody>
          <a:bodyPr wrap="square" rtlCol="0" anchor="ctr">
            <a:spAutoFit/>
          </a:bodyPr>
          <a:lstStyle/>
          <a:p>
            <a:r>
              <a:rPr lang="fr-FR" dirty="0">
                <a:solidFill>
                  <a:schemeClr val="bg1"/>
                </a:solidFill>
                <a:latin typeface="Calibri Light" panose="020F0302020204030204" pitchFamily="34" charset="0"/>
                <a:cs typeface="Calibri Light" panose="020F0302020204030204" pitchFamily="34" charset="0"/>
              </a:rPr>
              <a:t>Sobriété et énergie citoyenne</a:t>
            </a:r>
            <a:br>
              <a:rPr lang="fr-FR" dirty="0">
                <a:solidFill>
                  <a:schemeClr val="bg1"/>
                </a:solidFill>
                <a:latin typeface="Calibri Light" panose="020F0302020204030204" pitchFamily="34" charset="0"/>
                <a:cs typeface="Calibri Light" panose="020F0302020204030204" pitchFamily="34" charset="0"/>
              </a:rPr>
            </a:br>
            <a:r>
              <a:rPr lang="fr-FR" dirty="0">
                <a:solidFill>
                  <a:schemeClr val="bg1"/>
                </a:solidFill>
                <a:latin typeface="Calibri Light" panose="020F0302020204030204" pitchFamily="34" charset="0"/>
                <a:cs typeface="Calibri Light" panose="020F0302020204030204" pitchFamily="34" charset="0"/>
              </a:rPr>
              <a:t>Présentation du projet LIFE_LETsGO4Climate</a:t>
            </a:r>
          </a:p>
        </p:txBody>
      </p:sp>
      <p:pic>
        <p:nvPicPr>
          <p:cNvPr id="5" name="Graphique 4" descr="Réussite du groupe contour">
            <a:extLst>
              <a:ext uri="{FF2B5EF4-FFF2-40B4-BE49-F238E27FC236}">
                <a16:creationId xmlns:a16="http://schemas.microsoft.com/office/drawing/2014/main" id="{31A72318-78E8-4AEA-855A-37196C08E5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19157">
            <a:off x="6899953" y="1730371"/>
            <a:ext cx="764029" cy="764029"/>
          </a:xfrm>
          <a:prstGeom prst="rect">
            <a:avLst/>
          </a:prstGeom>
        </p:spPr>
      </p:pic>
      <p:pic>
        <p:nvPicPr>
          <p:cNvPr id="10" name="Graphique 9" descr="Homme contour">
            <a:extLst>
              <a:ext uri="{FF2B5EF4-FFF2-40B4-BE49-F238E27FC236}">
                <a16:creationId xmlns:a16="http://schemas.microsoft.com/office/drawing/2014/main" id="{27A664B2-BEB7-4BA0-B5E7-6AF5893D8E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610864">
            <a:off x="1569625" y="1674542"/>
            <a:ext cx="583900" cy="583900"/>
          </a:xfrm>
          <a:prstGeom prst="rect">
            <a:avLst/>
          </a:prstGeom>
        </p:spPr>
      </p:pic>
    </p:spTree>
    <p:extLst>
      <p:ext uri="{BB962C8B-B14F-4D97-AF65-F5344CB8AC3E}">
        <p14:creationId xmlns:p14="http://schemas.microsoft.com/office/powerpoint/2010/main" val="2911095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457BBD5-D4EF-482D-B3B0-7E90588E711B}"/>
              </a:ext>
            </a:extLst>
          </p:cNvPr>
          <p:cNvSpPr>
            <a:spLocks noGrp="1"/>
          </p:cNvSpPr>
          <p:nvPr>
            <p:ph type="sldNum" sz="quarter" idx="4"/>
          </p:nvPr>
        </p:nvSpPr>
        <p:spPr/>
        <p:txBody>
          <a:bodyPr/>
          <a:lstStyle/>
          <a:p>
            <a:fld id="{26C8DC0A-3FDE-45C4-A979-B732120F88C9}" type="slidenum">
              <a:rPr lang="fr-FR" smtClean="0"/>
              <a:pPr/>
              <a:t>9</a:t>
            </a:fld>
            <a:endParaRPr lang="fr-FR"/>
          </a:p>
        </p:txBody>
      </p:sp>
      <p:sp>
        <p:nvSpPr>
          <p:cNvPr id="8" name="ZoneTexte 7">
            <a:extLst>
              <a:ext uri="{FF2B5EF4-FFF2-40B4-BE49-F238E27FC236}">
                <a16:creationId xmlns:a16="http://schemas.microsoft.com/office/drawing/2014/main" id="{D99B0876-6F72-4C3F-B3D2-8EB36F7B0CBC}"/>
              </a:ext>
            </a:extLst>
          </p:cNvPr>
          <p:cNvSpPr txBox="1"/>
          <p:nvPr/>
        </p:nvSpPr>
        <p:spPr>
          <a:xfrm>
            <a:off x="4768850" y="0"/>
            <a:ext cx="4375150" cy="646331"/>
          </a:xfrm>
          <a:prstGeom prst="rect">
            <a:avLst/>
          </a:prstGeom>
          <a:solidFill>
            <a:srgbClr val="108670"/>
          </a:solidFill>
        </p:spPr>
        <p:txBody>
          <a:bodyPr wrap="square" rtlCol="0" anchor="ctr">
            <a:spAutoFit/>
          </a:bodyPr>
          <a:lstStyle/>
          <a:p>
            <a:r>
              <a:rPr lang="fr-FR" dirty="0">
                <a:solidFill>
                  <a:schemeClr val="bg1"/>
                </a:solidFill>
                <a:latin typeface="Calibri Light" panose="020F0302020204030204" pitchFamily="34" charset="0"/>
                <a:cs typeface="Calibri Light" panose="020F0302020204030204" pitchFamily="34" charset="0"/>
              </a:rPr>
              <a:t>Sobriété et énergie citoyenne</a:t>
            </a:r>
            <a:br>
              <a:rPr lang="fr-FR" dirty="0">
                <a:solidFill>
                  <a:schemeClr val="bg1"/>
                </a:solidFill>
                <a:latin typeface="Calibri Light" panose="020F0302020204030204" pitchFamily="34" charset="0"/>
                <a:cs typeface="Calibri Light" panose="020F0302020204030204" pitchFamily="34" charset="0"/>
              </a:rPr>
            </a:br>
            <a:r>
              <a:rPr lang="fr-FR" dirty="0">
                <a:solidFill>
                  <a:schemeClr val="bg1"/>
                </a:solidFill>
                <a:latin typeface="Calibri Light" panose="020F0302020204030204" pitchFamily="34" charset="0"/>
                <a:cs typeface="Calibri Light" panose="020F0302020204030204" pitchFamily="34" charset="0"/>
              </a:rPr>
              <a:t>Présentation du projet LIFE_LETsGO4Climate</a:t>
            </a:r>
          </a:p>
        </p:txBody>
      </p:sp>
      <p:sp>
        <p:nvSpPr>
          <p:cNvPr id="9" name="Espace réservé du texte 3">
            <a:extLst>
              <a:ext uri="{FF2B5EF4-FFF2-40B4-BE49-F238E27FC236}">
                <a16:creationId xmlns:a16="http://schemas.microsoft.com/office/drawing/2014/main" id="{9B3B8029-9555-435C-B4CF-8348979FECA7}"/>
              </a:ext>
            </a:extLst>
          </p:cNvPr>
          <p:cNvSpPr txBox="1">
            <a:spLocks/>
          </p:cNvSpPr>
          <p:nvPr/>
        </p:nvSpPr>
        <p:spPr>
          <a:xfrm>
            <a:off x="785957" y="2347912"/>
            <a:ext cx="7210135" cy="2162175"/>
          </a:xfrm>
          <a:prstGeom prst="rect">
            <a:avLst/>
          </a:prstGeom>
          <a:noFill/>
          <a:ln>
            <a:solidFill>
              <a:srgbClr val="108670"/>
            </a:solidFill>
            <a:extLst>
              <a:ext uri="{C807C97D-BFC1-408E-A445-0C87EB9F89A2}">
                <ask:lineSketchStyleProps xmlns:ask="http://schemas.microsoft.com/office/drawing/2018/sketchyshapes" sd="353313041">
                  <a:custGeom>
                    <a:avLst/>
                    <a:gdLst>
                      <a:gd name="connsiteX0" fmla="*/ 0 w 7210135"/>
                      <a:gd name="connsiteY0" fmla="*/ 0 h 1508702"/>
                      <a:gd name="connsiteX1" fmla="*/ 410423 w 7210135"/>
                      <a:gd name="connsiteY1" fmla="*/ 0 h 1508702"/>
                      <a:gd name="connsiteX2" fmla="*/ 1037150 w 7210135"/>
                      <a:gd name="connsiteY2" fmla="*/ 0 h 1508702"/>
                      <a:gd name="connsiteX3" fmla="*/ 1375472 w 7210135"/>
                      <a:gd name="connsiteY3" fmla="*/ 0 h 1508702"/>
                      <a:gd name="connsiteX4" fmla="*/ 1930098 w 7210135"/>
                      <a:gd name="connsiteY4" fmla="*/ 0 h 1508702"/>
                      <a:gd name="connsiteX5" fmla="*/ 2484723 w 7210135"/>
                      <a:gd name="connsiteY5" fmla="*/ 0 h 1508702"/>
                      <a:gd name="connsiteX6" fmla="*/ 3039349 w 7210135"/>
                      <a:gd name="connsiteY6" fmla="*/ 0 h 1508702"/>
                      <a:gd name="connsiteX7" fmla="*/ 3738178 w 7210135"/>
                      <a:gd name="connsiteY7" fmla="*/ 0 h 1508702"/>
                      <a:gd name="connsiteX8" fmla="*/ 4148601 w 7210135"/>
                      <a:gd name="connsiteY8" fmla="*/ 0 h 1508702"/>
                      <a:gd name="connsiteX9" fmla="*/ 4486922 w 7210135"/>
                      <a:gd name="connsiteY9" fmla="*/ 0 h 1508702"/>
                      <a:gd name="connsiteX10" fmla="*/ 5113650 w 7210135"/>
                      <a:gd name="connsiteY10" fmla="*/ 0 h 1508702"/>
                      <a:gd name="connsiteX11" fmla="*/ 5668275 w 7210135"/>
                      <a:gd name="connsiteY11" fmla="*/ 0 h 1508702"/>
                      <a:gd name="connsiteX12" fmla="*/ 6367104 w 7210135"/>
                      <a:gd name="connsiteY12" fmla="*/ 0 h 1508702"/>
                      <a:gd name="connsiteX13" fmla="*/ 7210135 w 7210135"/>
                      <a:gd name="connsiteY13" fmla="*/ 0 h 1508702"/>
                      <a:gd name="connsiteX14" fmla="*/ 7210135 w 7210135"/>
                      <a:gd name="connsiteY14" fmla="*/ 533075 h 1508702"/>
                      <a:gd name="connsiteX15" fmla="*/ 7210135 w 7210135"/>
                      <a:gd name="connsiteY15" fmla="*/ 1066149 h 1508702"/>
                      <a:gd name="connsiteX16" fmla="*/ 7210135 w 7210135"/>
                      <a:gd name="connsiteY16" fmla="*/ 1508702 h 1508702"/>
                      <a:gd name="connsiteX17" fmla="*/ 6727611 w 7210135"/>
                      <a:gd name="connsiteY17" fmla="*/ 1508702 h 1508702"/>
                      <a:gd name="connsiteX18" fmla="*/ 6317188 w 7210135"/>
                      <a:gd name="connsiteY18" fmla="*/ 1508702 h 1508702"/>
                      <a:gd name="connsiteX19" fmla="*/ 5618359 w 7210135"/>
                      <a:gd name="connsiteY19" fmla="*/ 1508702 h 1508702"/>
                      <a:gd name="connsiteX20" fmla="*/ 5063733 w 7210135"/>
                      <a:gd name="connsiteY20" fmla="*/ 1508702 h 1508702"/>
                      <a:gd name="connsiteX21" fmla="*/ 4581209 w 7210135"/>
                      <a:gd name="connsiteY21" fmla="*/ 1508702 h 1508702"/>
                      <a:gd name="connsiteX22" fmla="*/ 3954482 w 7210135"/>
                      <a:gd name="connsiteY22" fmla="*/ 1508702 h 1508702"/>
                      <a:gd name="connsiteX23" fmla="*/ 3327755 w 7210135"/>
                      <a:gd name="connsiteY23" fmla="*/ 1508702 h 1508702"/>
                      <a:gd name="connsiteX24" fmla="*/ 2845230 w 7210135"/>
                      <a:gd name="connsiteY24" fmla="*/ 1508702 h 1508702"/>
                      <a:gd name="connsiteX25" fmla="*/ 2362706 w 7210135"/>
                      <a:gd name="connsiteY25" fmla="*/ 1508702 h 1508702"/>
                      <a:gd name="connsiteX26" fmla="*/ 1663877 w 7210135"/>
                      <a:gd name="connsiteY26" fmla="*/ 1508702 h 1508702"/>
                      <a:gd name="connsiteX27" fmla="*/ 1181353 w 7210135"/>
                      <a:gd name="connsiteY27" fmla="*/ 1508702 h 1508702"/>
                      <a:gd name="connsiteX28" fmla="*/ 482524 w 7210135"/>
                      <a:gd name="connsiteY28" fmla="*/ 1508702 h 1508702"/>
                      <a:gd name="connsiteX29" fmla="*/ 0 w 7210135"/>
                      <a:gd name="connsiteY29" fmla="*/ 1508702 h 1508702"/>
                      <a:gd name="connsiteX30" fmla="*/ 0 w 7210135"/>
                      <a:gd name="connsiteY30" fmla="*/ 990714 h 1508702"/>
                      <a:gd name="connsiteX31" fmla="*/ 0 w 7210135"/>
                      <a:gd name="connsiteY31" fmla="*/ 472727 h 1508702"/>
                      <a:gd name="connsiteX32" fmla="*/ 0 w 7210135"/>
                      <a:gd name="connsiteY32" fmla="*/ 0 h 15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10135" h="1508702" fill="none" extrusionOk="0">
                        <a:moveTo>
                          <a:pt x="0" y="0"/>
                        </a:moveTo>
                        <a:cubicBezTo>
                          <a:pt x="88024" y="-4892"/>
                          <a:pt x="217054" y="22114"/>
                          <a:pt x="410423" y="0"/>
                        </a:cubicBezTo>
                        <a:cubicBezTo>
                          <a:pt x="603792" y="-22114"/>
                          <a:pt x="739785" y="33874"/>
                          <a:pt x="1037150" y="0"/>
                        </a:cubicBezTo>
                        <a:cubicBezTo>
                          <a:pt x="1334515" y="-33874"/>
                          <a:pt x="1290790" y="14941"/>
                          <a:pt x="1375472" y="0"/>
                        </a:cubicBezTo>
                        <a:cubicBezTo>
                          <a:pt x="1460154" y="-14941"/>
                          <a:pt x="1799583" y="8292"/>
                          <a:pt x="1930098" y="0"/>
                        </a:cubicBezTo>
                        <a:cubicBezTo>
                          <a:pt x="2060613" y="-8292"/>
                          <a:pt x="2360037" y="47009"/>
                          <a:pt x="2484723" y="0"/>
                        </a:cubicBezTo>
                        <a:cubicBezTo>
                          <a:pt x="2609410" y="-47009"/>
                          <a:pt x="2790467" y="37076"/>
                          <a:pt x="3039349" y="0"/>
                        </a:cubicBezTo>
                        <a:cubicBezTo>
                          <a:pt x="3288231" y="-37076"/>
                          <a:pt x="3500705" y="67476"/>
                          <a:pt x="3738178" y="0"/>
                        </a:cubicBezTo>
                        <a:cubicBezTo>
                          <a:pt x="3975651" y="-67476"/>
                          <a:pt x="3949508" y="17699"/>
                          <a:pt x="4148601" y="0"/>
                        </a:cubicBezTo>
                        <a:cubicBezTo>
                          <a:pt x="4347694" y="-17699"/>
                          <a:pt x="4413530" y="21226"/>
                          <a:pt x="4486922" y="0"/>
                        </a:cubicBezTo>
                        <a:cubicBezTo>
                          <a:pt x="4560314" y="-21226"/>
                          <a:pt x="4913021" y="74273"/>
                          <a:pt x="5113650" y="0"/>
                        </a:cubicBezTo>
                        <a:cubicBezTo>
                          <a:pt x="5314279" y="-74273"/>
                          <a:pt x="5413627" y="6584"/>
                          <a:pt x="5668275" y="0"/>
                        </a:cubicBezTo>
                        <a:cubicBezTo>
                          <a:pt x="5922924" y="-6584"/>
                          <a:pt x="6097334" y="26996"/>
                          <a:pt x="6367104" y="0"/>
                        </a:cubicBezTo>
                        <a:cubicBezTo>
                          <a:pt x="6636874" y="-26996"/>
                          <a:pt x="6925924" y="40081"/>
                          <a:pt x="7210135" y="0"/>
                        </a:cubicBezTo>
                        <a:cubicBezTo>
                          <a:pt x="7269031" y="231262"/>
                          <a:pt x="7152375" y="333385"/>
                          <a:pt x="7210135" y="533075"/>
                        </a:cubicBezTo>
                        <a:cubicBezTo>
                          <a:pt x="7267895" y="732766"/>
                          <a:pt x="7197198" y="923506"/>
                          <a:pt x="7210135" y="1066149"/>
                        </a:cubicBezTo>
                        <a:cubicBezTo>
                          <a:pt x="7223072" y="1208792"/>
                          <a:pt x="7199734" y="1344155"/>
                          <a:pt x="7210135" y="1508702"/>
                        </a:cubicBezTo>
                        <a:cubicBezTo>
                          <a:pt x="7032476" y="1517615"/>
                          <a:pt x="6918763" y="1455877"/>
                          <a:pt x="6727611" y="1508702"/>
                        </a:cubicBezTo>
                        <a:cubicBezTo>
                          <a:pt x="6536459" y="1561527"/>
                          <a:pt x="6430689" y="1468213"/>
                          <a:pt x="6317188" y="1508702"/>
                        </a:cubicBezTo>
                        <a:cubicBezTo>
                          <a:pt x="6203687" y="1549191"/>
                          <a:pt x="5960919" y="1478674"/>
                          <a:pt x="5618359" y="1508702"/>
                        </a:cubicBezTo>
                        <a:cubicBezTo>
                          <a:pt x="5275799" y="1538730"/>
                          <a:pt x="5196559" y="1486237"/>
                          <a:pt x="5063733" y="1508702"/>
                        </a:cubicBezTo>
                        <a:cubicBezTo>
                          <a:pt x="4930907" y="1531167"/>
                          <a:pt x="4820955" y="1474740"/>
                          <a:pt x="4581209" y="1508702"/>
                        </a:cubicBezTo>
                        <a:cubicBezTo>
                          <a:pt x="4341463" y="1542664"/>
                          <a:pt x="4199204" y="1458118"/>
                          <a:pt x="3954482" y="1508702"/>
                        </a:cubicBezTo>
                        <a:cubicBezTo>
                          <a:pt x="3709760" y="1559286"/>
                          <a:pt x="3626514" y="1502843"/>
                          <a:pt x="3327755" y="1508702"/>
                        </a:cubicBezTo>
                        <a:cubicBezTo>
                          <a:pt x="3028996" y="1514561"/>
                          <a:pt x="3081006" y="1465089"/>
                          <a:pt x="2845230" y="1508702"/>
                        </a:cubicBezTo>
                        <a:cubicBezTo>
                          <a:pt x="2609454" y="1552315"/>
                          <a:pt x="2551977" y="1478018"/>
                          <a:pt x="2362706" y="1508702"/>
                        </a:cubicBezTo>
                        <a:cubicBezTo>
                          <a:pt x="2173435" y="1539386"/>
                          <a:pt x="1920071" y="1445022"/>
                          <a:pt x="1663877" y="1508702"/>
                        </a:cubicBezTo>
                        <a:cubicBezTo>
                          <a:pt x="1407683" y="1572382"/>
                          <a:pt x="1281952" y="1504566"/>
                          <a:pt x="1181353" y="1508702"/>
                        </a:cubicBezTo>
                        <a:cubicBezTo>
                          <a:pt x="1080754" y="1512838"/>
                          <a:pt x="796788" y="1474135"/>
                          <a:pt x="482524" y="1508702"/>
                        </a:cubicBezTo>
                        <a:cubicBezTo>
                          <a:pt x="168260" y="1543269"/>
                          <a:pt x="166061" y="1497360"/>
                          <a:pt x="0" y="1508702"/>
                        </a:cubicBezTo>
                        <a:cubicBezTo>
                          <a:pt x="-38076" y="1327392"/>
                          <a:pt x="27640" y="1221116"/>
                          <a:pt x="0" y="990714"/>
                        </a:cubicBezTo>
                        <a:cubicBezTo>
                          <a:pt x="-27640" y="760312"/>
                          <a:pt x="27708" y="618094"/>
                          <a:pt x="0" y="472727"/>
                        </a:cubicBezTo>
                        <a:cubicBezTo>
                          <a:pt x="-27708" y="327360"/>
                          <a:pt x="43816" y="150825"/>
                          <a:pt x="0" y="0"/>
                        </a:cubicBezTo>
                        <a:close/>
                      </a:path>
                      <a:path w="7210135" h="1508702" stroke="0" extrusionOk="0">
                        <a:moveTo>
                          <a:pt x="0" y="0"/>
                        </a:moveTo>
                        <a:cubicBezTo>
                          <a:pt x="151411" y="-20204"/>
                          <a:pt x="270553" y="30304"/>
                          <a:pt x="338322" y="0"/>
                        </a:cubicBezTo>
                        <a:cubicBezTo>
                          <a:pt x="406091" y="-30304"/>
                          <a:pt x="657401" y="15934"/>
                          <a:pt x="748745" y="0"/>
                        </a:cubicBezTo>
                        <a:cubicBezTo>
                          <a:pt x="840089" y="-15934"/>
                          <a:pt x="959079" y="32820"/>
                          <a:pt x="1087067" y="0"/>
                        </a:cubicBezTo>
                        <a:cubicBezTo>
                          <a:pt x="1215055" y="-32820"/>
                          <a:pt x="1518015" y="30033"/>
                          <a:pt x="1713794" y="0"/>
                        </a:cubicBezTo>
                        <a:cubicBezTo>
                          <a:pt x="1909573" y="-30033"/>
                          <a:pt x="1929772" y="29902"/>
                          <a:pt x="2052115" y="0"/>
                        </a:cubicBezTo>
                        <a:cubicBezTo>
                          <a:pt x="2174458" y="-29902"/>
                          <a:pt x="2366862" y="37961"/>
                          <a:pt x="2534640" y="0"/>
                        </a:cubicBezTo>
                        <a:cubicBezTo>
                          <a:pt x="2702418" y="-37961"/>
                          <a:pt x="2791670" y="10589"/>
                          <a:pt x="2872961" y="0"/>
                        </a:cubicBezTo>
                        <a:cubicBezTo>
                          <a:pt x="2954252" y="-10589"/>
                          <a:pt x="3185735" y="36818"/>
                          <a:pt x="3427587" y="0"/>
                        </a:cubicBezTo>
                        <a:cubicBezTo>
                          <a:pt x="3669439" y="-36818"/>
                          <a:pt x="3782977" y="14115"/>
                          <a:pt x="4054314" y="0"/>
                        </a:cubicBezTo>
                        <a:cubicBezTo>
                          <a:pt x="4325651" y="-14115"/>
                          <a:pt x="4419941" y="37106"/>
                          <a:pt x="4681041" y="0"/>
                        </a:cubicBezTo>
                        <a:cubicBezTo>
                          <a:pt x="4942141" y="-37106"/>
                          <a:pt x="4994673" y="4223"/>
                          <a:pt x="5091465" y="0"/>
                        </a:cubicBezTo>
                        <a:cubicBezTo>
                          <a:pt x="5188257" y="-4223"/>
                          <a:pt x="5614721" y="58045"/>
                          <a:pt x="5790293" y="0"/>
                        </a:cubicBezTo>
                        <a:cubicBezTo>
                          <a:pt x="5965865" y="-58045"/>
                          <a:pt x="6083556" y="8697"/>
                          <a:pt x="6344919" y="0"/>
                        </a:cubicBezTo>
                        <a:cubicBezTo>
                          <a:pt x="6606282" y="-8697"/>
                          <a:pt x="6947621" y="69276"/>
                          <a:pt x="7210135" y="0"/>
                        </a:cubicBezTo>
                        <a:cubicBezTo>
                          <a:pt x="7214905" y="136404"/>
                          <a:pt x="7208942" y="315806"/>
                          <a:pt x="7210135" y="533075"/>
                        </a:cubicBezTo>
                        <a:cubicBezTo>
                          <a:pt x="7211328" y="750345"/>
                          <a:pt x="7167029" y="889746"/>
                          <a:pt x="7210135" y="1066149"/>
                        </a:cubicBezTo>
                        <a:cubicBezTo>
                          <a:pt x="7253241" y="1242552"/>
                          <a:pt x="7183033" y="1328256"/>
                          <a:pt x="7210135" y="1508702"/>
                        </a:cubicBezTo>
                        <a:cubicBezTo>
                          <a:pt x="7037078" y="1516901"/>
                          <a:pt x="6780065" y="1443867"/>
                          <a:pt x="6655509" y="1508702"/>
                        </a:cubicBezTo>
                        <a:cubicBezTo>
                          <a:pt x="6530953" y="1573537"/>
                          <a:pt x="6463529" y="1495917"/>
                          <a:pt x="6317188" y="1508702"/>
                        </a:cubicBezTo>
                        <a:cubicBezTo>
                          <a:pt x="6170847" y="1521487"/>
                          <a:pt x="6025788" y="1501953"/>
                          <a:pt x="5906764" y="1508702"/>
                        </a:cubicBezTo>
                        <a:cubicBezTo>
                          <a:pt x="5787740" y="1515451"/>
                          <a:pt x="5595678" y="1497214"/>
                          <a:pt x="5496341" y="1508702"/>
                        </a:cubicBezTo>
                        <a:cubicBezTo>
                          <a:pt x="5397004" y="1520190"/>
                          <a:pt x="5297652" y="1486311"/>
                          <a:pt x="5158020" y="1508702"/>
                        </a:cubicBezTo>
                        <a:cubicBezTo>
                          <a:pt x="5018388" y="1531093"/>
                          <a:pt x="4796123" y="1492013"/>
                          <a:pt x="4675495" y="1508702"/>
                        </a:cubicBezTo>
                        <a:cubicBezTo>
                          <a:pt x="4554867" y="1525391"/>
                          <a:pt x="4419870" y="1480953"/>
                          <a:pt x="4265072" y="1508702"/>
                        </a:cubicBezTo>
                        <a:cubicBezTo>
                          <a:pt x="4110274" y="1536451"/>
                          <a:pt x="3916813" y="1454784"/>
                          <a:pt x="3782548" y="1508702"/>
                        </a:cubicBezTo>
                        <a:cubicBezTo>
                          <a:pt x="3648283" y="1562620"/>
                          <a:pt x="3507467" y="1493951"/>
                          <a:pt x="3372125" y="1508702"/>
                        </a:cubicBezTo>
                        <a:cubicBezTo>
                          <a:pt x="3236783" y="1523453"/>
                          <a:pt x="2932567" y="1453366"/>
                          <a:pt x="2817499" y="1508702"/>
                        </a:cubicBezTo>
                        <a:cubicBezTo>
                          <a:pt x="2702431" y="1564038"/>
                          <a:pt x="2561812" y="1463535"/>
                          <a:pt x="2334974" y="1508702"/>
                        </a:cubicBezTo>
                        <a:cubicBezTo>
                          <a:pt x="2108136" y="1553869"/>
                          <a:pt x="2041990" y="1454602"/>
                          <a:pt x="1780349" y="1508702"/>
                        </a:cubicBezTo>
                        <a:cubicBezTo>
                          <a:pt x="1518709" y="1562802"/>
                          <a:pt x="1455791" y="1463992"/>
                          <a:pt x="1297824" y="1508702"/>
                        </a:cubicBezTo>
                        <a:cubicBezTo>
                          <a:pt x="1139858" y="1553412"/>
                          <a:pt x="759138" y="1453716"/>
                          <a:pt x="598996" y="1508702"/>
                        </a:cubicBezTo>
                        <a:cubicBezTo>
                          <a:pt x="438854" y="1563688"/>
                          <a:pt x="285459" y="1456396"/>
                          <a:pt x="0" y="1508702"/>
                        </a:cubicBezTo>
                        <a:cubicBezTo>
                          <a:pt x="-51390" y="1308021"/>
                          <a:pt x="17332" y="1231219"/>
                          <a:pt x="0" y="1020888"/>
                        </a:cubicBezTo>
                        <a:cubicBezTo>
                          <a:pt x="-17332" y="810557"/>
                          <a:pt x="51270" y="631244"/>
                          <a:pt x="0" y="487814"/>
                        </a:cubicBezTo>
                        <a:cubicBezTo>
                          <a:pt x="-51270" y="344384"/>
                          <a:pt x="56531" y="168715"/>
                          <a:pt x="0" y="0"/>
                        </a:cubicBezTo>
                        <a:close/>
                      </a:path>
                    </a:pathLst>
                  </a:custGeom>
                  <ask:type>
                    <ask:lineSketchNone/>
                  </ask:type>
                </ask:lineSketchStyleProps>
              </a:ext>
            </a:extLst>
          </a:ln>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3300" dirty="0">
                <a:latin typeface="+mj-lt"/>
              </a:rPr>
              <a:t>…</a:t>
            </a:r>
          </a:p>
          <a:p>
            <a:pPr algn="ctr"/>
            <a:r>
              <a:rPr lang="fr-FR" sz="2800" b="0" i="0" dirty="0">
                <a:solidFill>
                  <a:srgbClr val="242424"/>
                </a:solidFill>
                <a:effectLst/>
                <a:latin typeface="+mj-lt"/>
              </a:rPr>
              <a:t>La sobriété ne doit pas seulement concerner les usages ou la demande d'énergie, mais bien l'ensemble des conditions sociales, réglementaires et des infrastructures qui soutiennent une demande en énergie. Pour cette raison, elle doit être inscrite au cœur de la politique climatique et ne pas viser les seuls changements de comportements individuels, mais bien des modifications des infrastructures, des normes juridiques et sociales qui agissent sur cette demande.</a:t>
            </a:r>
            <a:endParaRPr lang="fr-FR" sz="3200" dirty="0">
              <a:latin typeface="+mj-lt"/>
            </a:endParaRPr>
          </a:p>
        </p:txBody>
      </p:sp>
    </p:spTree>
    <p:extLst>
      <p:ext uri="{BB962C8B-B14F-4D97-AF65-F5344CB8AC3E}">
        <p14:creationId xmlns:p14="http://schemas.microsoft.com/office/powerpoint/2010/main" val="110537578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6CA6221040D40B2CCF093FEA1F6E5" ma:contentTypeVersion="11" ma:contentTypeDescription="Crée un document." ma:contentTypeScope="" ma:versionID="cd211746bfec1de4329dc22d95e9d13f">
  <xsd:schema xmlns:xsd="http://www.w3.org/2001/XMLSchema" xmlns:xs="http://www.w3.org/2001/XMLSchema" xmlns:p="http://schemas.microsoft.com/office/2006/metadata/properties" xmlns:ns2="7aaf8b13-73cf-437c-85b2-3613c2a7ae6b" xmlns:ns3="516a5a46-626d-4e7a-b482-ee294039932c" targetNamespace="http://schemas.microsoft.com/office/2006/metadata/properties" ma:root="true" ma:fieldsID="a3dec7c7f700b8a61249b448ae30f242" ns2:_="" ns3:_="">
    <xsd:import namespace="7aaf8b13-73cf-437c-85b2-3613c2a7ae6b"/>
    <xsd:import namespace="516a5a46-626d-4e7a-b482-ee294039932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f8b13-73cf-437c-85b2-3613c2a7ae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6a5a46-626d-4e7a-b482-ee294039932c"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D16372-74CD-4B0B-8EC7-DD8A8ACC9F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af8b13-73cf-437c-85b2-3613c2a7ae6b"/>
    <ds:schemaRef ds:uri="516a5a46-626d-4e7a-b482-ee29403993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303A4F-7742-4D02-901B-E403E7DDBD7F}">
  <ds:schemaRefs>
    <ds:schemaRef ds:uri="http://schemas.microsoft.com/office/2006/metadata/properties"/>
    <ds:schemaRef ds:uri="7aaf8b13-73cf-437c-85b2-3613c2a7ae6b"/>
    <ds:schemaRef ds:uri="http://purl.org/dc/terms/"/>
    <ds:schemaRef ds:uri="516a5a46-626d-4e7a-b482-ee294039932c"/>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D94CB21-25C6-49E7-BF4E-730C90207D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300</TotalTime>
  <Words>698</Words>
  <Application>Microsoft Office PowerPoint</Application>
  <PresentationFormat>Affichage à l'écran (4:3)</PresentationFormat>
  <Paragraphs>77</Paragraphs>
  <Slides>15</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Calibri</vt:lpstr>
      <vt:lpstr>Calibri Light</vt:lpstr>
      <vt:lpstr>Roboto Black</vt:lpstr>
      <vt:lpstr>Verdana</vt:lpstr>
      <vt:lpstr>WordVisi_MSFontService</vt:lpstr>
      <vt:lpstr>Thème Office</vt:lpstr>
      <vt:lpstr>  Sobriété et énergie citoyenne Présentation du projet LIFE_LETsGO4Climate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Christelle Demion</dc:creator>
  <cp:lastModifiedBy>HERVE Lucie</cp:lastModifiedBy>
  <cp:revision>1</cp:revision>
  <dcterms:created xsi:type="dcterms:W3CDTF">2021-03-01T10:17:27Z</dcterms:created>
  <dcterms:modified xsi:type="dcterms:W3CDTF">2022-11-07T10:52:42Z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0x010100A8E6CA6221040D40B2CCF093FEA1F6E5</vt:lpwstr>
  </property>
</Properties>
</file>